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2" r:id="rId2"/>
    <p:sldId id="303" r:id="rId3"/>
    <p:sldId id="257" r:id="rId4"/>
    <p:sldId id="258" r:id="rId5"/>
    <p:sldId id="301" r:id="rId6"/>
    <p:sldId id="272" r:id="rId7"/>
    <p:sldId id="273" r:id="rId8"/>
    <p:sldId id="274" r:id="rId9"/>
    <p:sldId id="311" r:id="rId10"/>
    <p:sldId id="312" r:id="rId11"/>
    <p:sldId id="314" r:id="rId12"/>
    <p:sldId id="307" r:id="rId13"/>
    <p:sldId id="313" r:id="rId14"/>
    <p:sldId id="304" r:id="rId15"/>
    <p:sldId id="305" r:id="rId16"/>
    <p:sldId id="306" r:id="rId17"/>
    <p:sldId id="278" r:id="rId18"/>
    <p:sldId id="308" r:id="rId19"/>
    <p:sldId id="309" r:id="rId20"/>
    <p:sldId id="286" r:id="rId21"/>
    <p:sldId id="310" r:id="rId22"/>
    <p:sldId id="287" r:id="rId23"/>
    <p:sldId id="288" r:id="rId24"/>
    <p:sldId id="291" r:id="rId25"/>
    <p:sldId id="292" r:id="rId26"/>
    <p:sldId id="293" r:id="rId27"/>
    <p:sldId id="298" r:id="rId28"/>
    <p:sldId id="297" r:id="rId29"/>
    <p:sldId id="296" r:id="rId30"/>
    <p:sldId id="299" r:id="rId31"/>
    <p:sldId id="280" r:id="rId32"/>
    <p:sldId id="281" r:id="rId33"/>
    <p:sldId id="282" r:id="rId34"/>
    <p:sldId id="262" r:id="rId35"/>
    <p:sldId id="300" r:id="rId36"/>
    <p:sldId id="283" r:id="rId37"/>
    <p:sldId id="316" r:id="rId38"/>
    <p:sldId id="315" r:id="rId39"/>
    <p:sldId id="317" r:id="rId40"/>
    <p:sldId id="319" r:id="rId41"/>
    <p:sldId id="320" r:id="rId42"/>
    <p:sldId id="27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09E9A"/>
    <a:srgbClr val="3789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88" autoAdjust="0"/>
    <p:restoredTop sz="94660"/>
  </p:normalViewPr>
  <p:slideViewPr>
    <p:cSldViewPr>
      <p:cViewPr varScale="1">
        <p:scale>
          <a:sx n="68" d="100"/>
          <a:sy n="68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36524-DAB6-46B0-A998-A72BAF16CC1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1523EF-168A-4CC3-8A1F-004E247A67CA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Табиғи  биотикалық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EB98E5-09B0-4E96-9CAA-63CEF1D107DB}" type="parTrans" cxnId="{175A5FCB-B8A3-430E-95B8-02AF5946DA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596A1E-FA90-4313-B877-82B8BDC8B71F}" type="sibTrans" cxnId="{175A5FCB-B8A3-430E-95B8-02AF5946DA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319091-D077-48A8-877C-9FF1118DDC6D}">
      <dgm:prSet phldrT="[Текст]" custT="1"/>
      <dgm:spPr>
        <a:solidFill>
          <a:schemeClr val="accent6"/>
        </a:solidFill>
      </dgm:spPr>
      <dgm:t>
        <a:bodyPr/>
        <a:lstStyle/>
        <a:p>
          <a:pPr algn="ctr"/>
          <a:r>
            <a:rPr lang="ru-RU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Антропогендік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5B1A9A-ACD4-4C45-8E24-18FF8F81D5B4}" type="parTrans" cxnId="{3F75F3D3-FF80-4DB6-8680-CD18651560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93AA26-C5EB-4095-BEA2-353B8EAF9FD5}" type="sibTrans" cxnId="{3F75F3D3-FF80-4DB6-8680-CD18651560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D25B1C-439D-48F5-A72A-970FB52D21B1}">
      <dgm:prSet phldrT="[Текст]" custT="1"/>
      <dgm:spPr/>
      <dgm:t>
        <a:bodyPr/>
        <a:lstStyle/>
        <a:p>
          <a:pPr algn="just"/>
          <a:r>
            <a:rPr lang="ru-RU" sz="2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Флора мен фаунаның өкілдері, сондай-ақ олардың бөлшектері-тозаң, шырын, жүн </a:t>
          </a:r>
          <a:r>
            <a:rPr lang="ru-RU" sz="2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2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 б.</a:t>
          </a:r>
          <a:endParaRPr lang="ru-RU" sz="2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E6D4D-219D-4996-A417-388E3A9A8DA0}" type="parTrans" cxnId="{C898665D-9BE4-424C-B168-B00CA864A2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2392DB-7A6E-4A4F-ADC7-47DA1C21FC6A}" type="sibTrans" cxnId="{C898665D-9BE4-424C-B168-B00CA864A2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F9AE05-4A09-4D4F-B0A5-E1B875C9F693}">
      <dgm:prSet phldrT="[Текст]" custT="1"/>
      <dgm:spPr/>
      <dgm:t>
        <a:bodyPr/>
        <a:lstStyle/>
        <a:p>
          <a:pPr algn="just"/>
          <a:r>
            <a:rPr lang="ru-RU" sz="2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Қоршаған ортаның ластануы</a:t>
          </a:r>
          <a:r>
            <a:rPr lang="ru-RU" sz="2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еңбек және демалыс</a:t>
          </a:r>
          <a:r>
            <a:rPr lang="ru-RU" sz="2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жағдайлары</a:t>
          </a:r>
          <a:endParaRPr lang="ru-RU" sz="2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7BC50A-A6E4-47E4-AE52-148A7176A85F}" type="parTrans" cxnId="{D0690701-BC5E-4B9E-B7EB-8427E52005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AA093E-BD5C-4CE2-9C6C-4F60817A5532}" type="sibTrans" cxnId="{D0690701-BC5E-4B9E-B7EB-8427E52005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AC60AC-9170-421B-8B51-98B6A64EFE57}">
      <dgm:prSet phldrT="[Текст]" custT="1"/>
      <dgm:spPr/>
      <dgm:t>
        <a:bodyPr/>
        <a:lstStyle/>
        <a:p>
          <a:pPr algn="ctr"/>
          <a:r>
            <a:rPr lang="ru-RU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Табиғи  абиотикалық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2FB7E-07A3-4881-901A-F17E748EC5B5}" type="parTrans" cxnId="{EFCCE5E5-341D-478D-9190-EE4A7FCF4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ED6019-3996-43E0-9449-58DAD64A6D96}" type="sibTrans" cxnId="{EFCCE5E5-341D-478D-9190-EE4A7FCF45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27FF35-ADF3-4CD7-8E00-35DB7E36BF0E}">
      <dgm:prSet phldrT="[Текст]" custT="1"/>
      <dgm:spPr/>
      <dgm:t>
        <a:bodyPr/>
        <a:lstStyle/>
        <a:p>
          <a:pPr algn="just"/>
          <a:r>
            <a:rPr lang="ru-RU" sz="220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Метеорологиялық, ғарыштық, уақыт </a:t>
          </a:r>
          <a:r>
            <a:rPr lang="ru-RU" sz="2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факторы</a:t>
          </a:r>
          <a:endParaRPr lang="ru-RU" sz="2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54E33C-BB60-47D1-955F-710E4DCD237D}" type="parTrans" cxnId="{DEA0AC05-6ABE-4BBE-92A0-023EDAF329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D492B21-8CCC-4C5D-98F0-9C5300F8D2E4}" type="sibTrans" cxnId="{DEA0AC05-6ABE-4BBE-92A0-023EDAF329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9C2A66-96CA-4E9F-B358-3E474F3C284D}" type="pres">
      <dgm:prSet presAssocID="{8AF36524-DAB6-46B0-A998-A72BAF16C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91F01-0128-4950-B94D-F09CCF22050E}" type="pres">
      <dgm:prSet presAssocID="{631523EF-168A-4CC3-8A1F-004E247A67CA}" presName="parentLin" presStyleCnt="0"/>
      <dgm:spPr/>
    </dgm:pt>
    <dgm:pt modelId="{0655B2AE-D880-462E-9126-465F446BE731}" type="pres">
      <dgm:prSet presAssocID="{631523EF-168A-4CC3-8A1F-004E247A6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86AA15-5188-42EA-A2FD-05139B651C3A}" type="pres">
      <dgm:prSet presAssocID="{631523EF-168A-4CC3-8A1F-004E247A67CA}" presName="parentText" presStyleLbl="node1" presStyleIdx="0" presStyleCnt="3" custLinFactNeighborX="-9091" custLinFactNeighborY="-5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DEAD7-AD76-476A-8176-0B8661012780}" type="pres">
      <dgm:prSet presAssocID="{631523EF-168A-4CC3-8A1F-004E247A67CA}" presName="negativeSpace" presStyleCnt="0"/>
      <dgm:spPr/>
    </dgm:pt>
    <dgm:pt modelId="{0710F80F-D7CC-4C41-8799-FF4AC43FF6F3}" type="pres">
      <dgm:prSet presAssocID="{631523EF-168A-4CC3-8A1F-004E247A67C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94DA-3003-4504-B961-DCD5CF21401F}" type="pres">
      <dgm:prSet presAssocID="{89596A1E-FA90-4313-B877-82B8BDC8B71F}" presName="spaceBetweenRectangles" presStyleCnt="0"/>
      <dgm:spPr/>
    </dgm:pt>
    <dgm:pt modelId="{2BA63B13-0F34-45BD-A813-585663C3BC89}" type="pres">
      <dgm:prSet presAssocID="{D9AC60AC-9170-421B-8B51-98B6A64EFE57}" presName="parentLin" presStyleCnt="0"/>
      <dgm:spPr/>
    </dgm:pt>
    <dgm:pt modelId="{EB768C4C-00FD-4E9C-AF73-CCC5A24C4EAC}" type="pres">
      <dgm:prSet presAssocID="{D9AC60AC-9170-421B-8B51-98B6A64EFE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876CAE-90CB-4F20-98DA-6012BB8CFF4F}" type="pres">
      <dgm:prSet presAssocID="{D9AC60AC-9170-421B-8B51-98B6A64EFE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2FCF8-E705-40B7-970F-223A1F223CD6}" type="pres">
      <dgm:prSet presAssocID="{D9AC60AC-9170-421B-8B51-98B6A64EFE57}" presName="negativeSpace" presStyleCnt="0"/>
      <dgm:spPr/>
    </dgm:pt>
    <dgm:pt modelId="{E97FF755-0FAF-4D02-89E1-78E1B7BF94B1}" type="pres">
      <dgm:prSet presAssocID="{D9AC60AC-9170-421B-8B51-98B6A64EFE5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365FE-05D2-4C50-B9E0-BE9220A3BD8E}" type="pres">
      <dgm:prSet presAssocID="{12ED6019-3996-43E0-9449-58DAD64A6D96}" presName="spaceBetweenRectangles" presStyleCnt="0"/>
      <dgm:spPr/>
    </dgm:pt>
    <dgm:pt modelId="{C5CD557D-8C8D-49C8-BED7-32CB9FCFCDAF}" type="pres">
      <dgm:prSet presAssocID="{00319091-D077-48A8-877C-9FF1118DDC6D}" presName="parentLin" presStyleCnt="0"/>
      <dgm:spPr/>
    </dgm:pt>
    <dgm:pt modelId="{2973CC8A-DB0E-42EF-B525-E2B478675D79}" type="pres">
      <dgm:prSet presAssocID="{00319091-D077-48A8-877C-9FF1118DDC6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9B9312B-E201-4A55-AA8B-E6E8ECC65F70}" type="pres">
      <dgm:prSet presAssocID="{00319091-D077-48A8-877C-9FF1118DDC6D}" presName="parentText" presStyleLbl="node1" presStyleIdx="2" presStyleCnt="3" custLinFactNeighborX="9091" custLinFactNeighborY="4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9FF8-7915-499C-A989-E395C55E4DBA}" type="pres">
      <dgm:prSet presAssocID="{00319091-D077-48A8-877C-9FF1118DDC6D}" presName="negativeSpace" presStyleCnt="0"/>
      <dgm:spPr/>
    </dgm:pt>
    <dgm:pt modelId="{1F8DC947-E2B4-4CA6-A029-2425533B5226}" type="pres">
      <dgm:prSet presAssocID="{00319091-D077-48A8-877C-9FF1118DDC6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90701-BC5E-4B9E-B7EB-8427E520055F}" srcId="{00319091-D077-48A8-877C-9FF1118DDC6D}" destId="{F9F9AE05-4A09-4D4F-B0A5-E1B875C9F693}" srcOrd="0" destOrd="0" parTransId="{937BC50A-A6E4-47E4-AE52-148A7176A85F}" sibTransId="{61AA093E-BD5C-4CE2-9C6C-4F60817A5532}"/>
    <dgm:cxn modelId="{E24E5792-248A-4480-84E2-D7AE9A22A478}" type="presOf" srcId="{631523EF-168A-4CC3-8A1F-004E247A67CA}" destId="{7586AA15-5188-42EA-A2FD-05139B651C3A}" srcOrd="1" destOrd="0" presId="urn:microsoft.com/office/officeart/2005/8/layout/list1"/>
    <dgm:cxn modelId="{EFCCE5E5-341D-478D-9190-EE4A7FCF4509}" srcId="{8AF36524-DAB6-46B0-A998-A72BAF16CC13}" destId="{D9AC60AC-9170-421B-8B51-98B6A64EFE57}" srcOrd="1" destOrd="0" parTransId="{CC32FB7E-07A3-4881-901A-F17E748EC5B5}" sibTransId="{12ED6019-3996-43E0-9449-58DAD64A6D96}"/>
    <dgm:cxn modelId="{01F12ECB-9505-45D9-8BE9-BFDBD12D16DD}" type="presOf" srcId="{00319091-D077-48A8-877C-9FF1118DDC6D}" destId="{29B9312B-E201-4A55-AA8B-E6E8ECC65F70}" srcOrd="1" destOrd="0" presId="urn:microsoft.com/office/officeart/2005/8/layout/list1"/>
    <dgm:cxn modelId="{76CBA1CA-D394-4D98-8E79-DB707BFF7006}" type="presOf" srcId="{D9AC60AC-9170-421B-8B51-98B6A64EFE57}" destId="{EB768C4C-00FD-4E9C-AF73-CCC5A24C4EAC}" srcOrd="0" destOrd="0" presId="urn:microsoft.com/office/officeart/2005/8/layout/list1"/>
    <dgm:cxn modelId="{3F75F3D3-FF80-4DB6-8680-CD186515605E}" srcId="{8AF36524-DAB6-46B0-A998-A72BAF16CC13}" destId="{00319091-D077-48A8-877C-9FF1118DDC6D}" srcOrd="2" destOrd="0" parTransId="{105B1A9A-ACD4-4C45-8E24-18FF8F81D5B4}" sibTransId="{F193AA26-C5EB-4095-BEA2-353B8EAF9FD5}"/>
    <dgm:cxn modelId="{9482BAD6-D298-4B83-88AA-FA354039F40B}" type="presOf" srcId="{8AF36524-DAB6-46B0-A998-A72BAF16CC13}" destId="{8E9C2A66-96CA-4E9F-B358-3E474F3C284D}" srcOrd="0" destOrd="0" presId="urn:microsoft.com/office/officeart/2005/8/layout/list1"/>
    <dgm:cxn modelId="{DD9C56EC-D06F-4FB5-80B5-16EA099B9B8D}" type="presOf" srcId="{00319091-D077-48A8-877C-9FF1118DDC6D}" destId="{2973CC8A-DB0E-42EF-B525-E2B478675D79}" srcOrd="0" destOrd="0" presId="urn:microsoft.com/office/officeart/2005/8/layout/list1"/>
    <dgm:cxn modelId="{175A5FCB-B8A3-430E-95B8-02AF5946DAAB}" srcId="{8AF36524-DAB6-46B0-A998-A72BAF16CC13}" destId="{631523EF-168A-4CC3-8A1F-004E247A67CA}" srcOrd="0" destOrd="0" parTransId="{16EB98E5-09B0-4E96-9CAA-63CEF1D107DB}" sibTransId="{89596A1E-FA90-4313-B877-82B8BDC8B71F}"/>
    <dgm:cxn modelId="{25A40DA7-2E83-44AB-828A-96E40470EF81}" type="presOf" srcId="{48D25B1C-439D-48F5-A72A-970FB52D21B1}" destId="{0710F80F-D7CC-4C41-8799-FF4AC43FF6F3}" srcOrd="0" destOrd="0" presId="urn:microsoft.com/office/officeart/2005/8/layout/list1"/>
    <dgm:cxn modelId="{216AB08A-5AA6-415D-BEF3-FFE5B7BCC251}" type="presOf" srcId="{EC27FF35-ADF3-4CD7-8E00-35DB7E36BF0E}" destId="{E97FF755-0FAF-4D02-89E1-78E1B7BF94B1}" srcOrd="0" destOrd="0" presId="urn:microsoft.com/office/officeart/2005/8/layout/list1"/>
    <dgm:cxn modelId="{BC5F0F2A-DE9C-40D9-9F3A-1207BDABA8D0}" type="presOf" srcId="{631523EF-168A-4CC3-8A1F-004E247A67CA}" destId="{0655B2AE-D880-462E-9126-465F446BE731}" srcOrd="0" destOrd="0" presId="urn:microsoft.com/office/officeart/2005/8/layout/list1"/>
    <dgm:cxn modelId="{18A75E5D-2CC5-4CA6-902F-95E98ADD3856}" type="presOf" srcId="{D9AC60AC-9170-421B-8B51-98B6A64EFE57}" destId="{38876CAE-90CB-4F20-98DA-6012BB8CFF4F}" srcOrd="1" destOrd="0" presId="urn:microsoft.com/office/officeart/2005/8/layout/list1"/>
    <dgm:cxn modelId="{C898665D-9BE4-424C-B168-B00CA864A200}" srcId="{631523EF-168A-4CC3-8A1F-004E247A67CA}" destId="{48D25B1C-439D-48F5-A72A-970FB52D21B1}" srcOrd="0" destOrd="0" parTransId="{F22E6D4D-219D-4996-A417-388E3A9A8DA0}" sibTransId="{EE2392DB-7A6E-4A4F-ADC7-47DA1C21FC6A}"/>
    <dgm:cxn modelId="{2225C39E-E05E-4EE2-9273-7FCB229A9913}" type="presOf" srcId="{F9F9AE05-4A09-4D4F-B0A5-E1B875C9F693}" destId="{1F8DC947-E2B4-4CA6-A029-2425533B5226}" srcOrd="0" destOrd="0" presId="urn:microsoft.com/office/officeart/2005/8/layout/list1"/>
    <dgm:cxn modelId="{DEA0AC05-6ABE-4BBE-92A0-023EDAF32902}" srcId="{D9AC60AC-9170-421B-8B51-98B6A64EFE57}" destId="{EC27FF35-ADF3-4CD7-8E00-35DB7E36BF0E}" srcOrd="0" destOrd="0" parTransId="{EB54E33C-BB60-47D1-955F-710E4DCD237D}" sibTransId="{BD492B21-8CCC-4C5D-98F0-9C5300F8D2E4}"/>
    <dgm:cxn modelId="{DAFC5FC5-BE06-48B4-BEBD-939B3DEB67DA}" type="presParOf" srcId="{8E9C2A66-96CA-4E9F-B358-3E474F3C284D}" destId="{BF691F01-0128-4950-B94D-F09CCF22050E}" srcOrd="0" destOrd="0" presId="urn:microsoft.com/office/officeart/2005/8/layout/list1"/>
    <dgm:cxn modelId="{13D4F0DF-5A35-485B-9DF1-5525A7F2ED7E}" type="presParOf" srcId="{BF691F01-0128-4950-B94D-F09CCF22050E}" destId="{0655B2AE-D880-462E-9126-465F446BE731}" srcOrd="0" destOrd="0" presId="urn:microsoft.com/office/officeart/2005/8/layout/list1"/>
    <dgm:cxn modelId="{26310FD0-9D58-4DD5-A821-690728135E60}" type="presParOf" srcId="{BF691F01-0128-4950-B94D-F09CCF22050E}" destId="{7586AA15-5188-42EA-A2FD-05139B651C3A}" srcOrd="1" destOrd="0" presId="urn:microsoft.com/office/officeart/2005/8/layout/list1"/>
    <dgm:cxn modelId="{6E3E5A3A-5B15-48AF-8D82-48F997A33134}" type="presParOf" srcId="{8E9C2A66-96CA-4E9F-B358-3E474F3C284D}" destId="{590DEAD7-AD76-476A-8176-0B8661012780}" srcOrd="1" destOrd="0" presId="urn:microsoft.com/office/officeart/2005/8/layout/list1"/>
    <dgm:cxn modelId="{7A98F00F-2D95-4B66-8778-4CB2370F61AF}" type="presParOf" srcId="{8E9C2A66-96CA-4E9F-B358-3E474F3C284D}" destId="{0710F80F-D7CC-4C41-8799-FF4AC43FF6F3}" srcOrd="2" destOrd="0" presId="urn:microsoft.com/office/officeart/2005/8/layout/list1"/>
    <dgm:cxn modelId="{9E8A0C32-7851-4222-AA1B-CC912FA26F2C}" type="presParOf" srcId="{8E9C2A66-96CA-4E9F-B358-3E474F3C284D}" destId="{931994DA-3003-4504-B961-DCD5CF21401F}" srcOrd="3" destOrd="0" presId="urn:microsoft.com/office/officeart/2005/8/layout/list1"/>
    <dgm:cxn modelId="{52D28AFD-F5C6-4664-8640-659F5B8E258A}" type="presParOf" srcId="{8E9C2A66-96CA-4E9F-B358-3E474F3C284D}" destId="{2BA63B13-0F34-45BD-A813-585663C3BC89}" srcOrd="4" destOrd="0" presId="urn:microsoft.com/office/officeart/2005/8/layout/list1"/>
    <dgm:cxn modelId="{679B1423-7DA7-4745-8BC8-DA81875321EC}" type="presParOf" srcId="{2BA63B13-0F34-45BD-A813-585663C3BC89}" destId="{EB768C4C-00FD-4E9C-AF73-CCC5A24C4EAC}" srcOrd="0" destOrd="0" presId="urn:microsoft.com/office/officeart/2005/8/layout/list1"/>
    <dgm:cxn modelId="{A9075714-8BBA-44DA-9A85-8BFE905353C3}" type="presParOf" srcId="{2BA63B13-0F34-45BD-A813-585663C3BC89}" destId="{38876CAE-90CB-4F20-98DA-6012BB8CFF4F}" srcOrd="1" destOrd="0" presId="urn:microsoft.com/office/officeart/2005/8/layout/list1"/>
    <dgm:cxn modelId="{2FE66261-A05D-4DD0-B1DD-6A9CA92C4381}" type="presParOf" srcId="{8E9C2A66-96CA-4E9F-B358-3E474F3C284D}" destId="{B802FCF8-E705-40B7-970F-223A1F223CD6}" srcOrd="5" destOrd="0" presId="urn:microsoft.com/office/officeart/2005/8/layout/list1"/>
    <dgm:cxn modelId="{D2FF5985-C08A-42E0-8E10-E3E87B966A4C}" type="presParOf" srcId="{8E9C2A66-96CA-4E9F-B358-3E474F3C284D}" destId="{E97FF755-0FAF-4D02-89E1-78E1B7BF94B1}" srcOrd="6" destOrd="0" presId="urn:microsoft.com/office/officeart/2005/8/layout/list1"/>
    <dgm:cxn modelId="{D000888C-120D-467A-8203-B4E2D64A30D3}" type="presParOf" srcId="{8E9C2A66-96CA-4E9F-B358-3E474F3C284D}" destId="{1BB365FE-05D2-4C50-B9E0-BE9220A3BD8E}" srcOrd="7" destOrd="0" presId="urn:microsoft.com/office/officeart/2005/8/layout/list1"/>
    <dgm:cxn modelId="{8870F1CB-5A8E-421B-9668-D6F9B3FDEABB}" type="presParOf" srcId="{8E9C2A66-96CA-4E9F-B358-3E474F3C284D}" destId="{C5CD557D-8C8D-49C8-BED7-32CB9FCFCDAF}" srcOrd="8" destOrd="0" presId="urn:microsoft.com/office/officeart/2005/8/layout/list1"/>
    <dgm:cxn modelId="{362A84EF-0F4C-4A01-AF9C-B902EAB59177}" type="presParOf" srcId="{C5CD557D-8C8D-49C8-BED7-32CB9FCFCDAF}" destId="{2973CC8A-DB0E-42EF-B525-E2B478675D79}" srcOrd="0" destOrd="0" presId="urn:microsoft.com/office/officeart/2005/8/layout/list1"/>
    <dgm:cxn modelId="{44F64EA1-66D8-4683-9502-50F486D981F9}" type="presParOf" srcId="{C5CD557D-8C8D-49C8-BED7-32CB9FCFCDAF}" destId="{29B9312B-E201-4A55-AA8B-E6E8ECC65F70}" srcOrd="1" destOrd="0" presId="urn:microsoft.com/office/officeart/2005/8/layout/list1"/>
    <dgm:cxn modelId="{97E92CC9-A3CE-48BB-811E-A7BB489773A9}" type="presParOf" srcId="{8E9C2A66-96CA-4E9F-B358-3E474F3C284D}" destId="{329B9FF8-7915-499C-A989-E395C55E4DBA}" srcOrd="9" destOrd="0" presId="urn:microsoft.com/office/officeart/2005/8/layout/list1"/>
    <dgm:cxn modelId="{66D6190B-008F-4FFB-839C-A0B9C8DF7B73}" type="presParOf" srcId="{8E9C2A66-96CA-4E9F-B358-3E474F3C284D}" destId="{1F8DC947-E2B4-4CA6-A029-2425533B5226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36524-DAB6-46B0-A998-A72BAF16CC1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446007-6369-4C1A-9B42-4F03277A2ED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Жүйке жүйесі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DF1798-8123-43D8-BEE7-49A41E26010C}" type="parTrans" cxnId="{5E7D16E3-57A5-4BAC-96CE-797E4258F811}">
      <dgm:prSet/>
      <dgm:spPr/>
      <dgm:t>
        <a:bodyPr/>
        <a:lstStyle/>
        <a:p>
          <a:endParaRPr lang="ru-RU"/>
        </a:p>
      </dgm:t>
    </dgm:pt>
    <dgm:pt modelId="{42A051E1-8D03-4F61-BF7E-A974872F5EB7}" type="sibTrans" cxnId="{5E7D16E3-57A5-4BAC-96CE-797E4258F811}">
      <dgm:prSet/>
      <dgm:spPr/>
      <dgm:t>
        <a:bodyPr/>
        <a:lstStyle/>
        <a:p>
          <a:endParaRPr lang="ru-RU"/>
        </a:p>
      </dgm:t>
    </dgm:pt>
    <dgm:pt modelId="{E50C172E-60A9-4D85-8D07-44FF5B7371A7}">
      <dgm:prSet phldrT="[Текст]" custT="1"/>
      <dgm:spPr>
        <a:solidFill>
          <a:srgbClr val="FF0000">
            <a:alpha val="31000"/>
          </a:srgbClr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Жүрек-қантамырлар жүйесі</a:t>
          </a:r>
          <a:endParaRPr lang="ru-RU" sz="2000" dirty="0">
            <a:solidFill>
              <a:srgbClr val="002060"/>
            </a:solidFill>
          </a:endParaRPr>
        </a:p>
      </dgm:t>
    </dgm:pt>
    <dgm:pt modelId="{664EE0A0-1927-4A62-80AA-1F1F7CB9730D}" type="parTrans" cxnId="{819D193D-8384-4868-8D45-CEEA656EFB04}">
      <dgm:prSet/>
      <dgm:spPr/>
      <dgm:t>
        <a:bodyPr/>
        <a:lstStyle/>
        <a:p>
          <a:endParaRPr lang="ru-RU"/>
        </a:p>
      </dgm:t>
    </dgm:pt>
    <dgm:pt modelId="{54CE81CA-C982-4B96-AB26-20F4B3E6A963}" type="sibTrans" cxnId="{819D193D-8384-4868-8D45-CEEA656EFB04}">
      <dgm:prSet/>
      <dgm:spPr/>
      <dgm:t>
        <a:bodyPr/>
        <a:lstStyle/>
        <a:p>
          <a:endParaRPr lang="ru-RU"/>
        </a:p>
      </dgm:t>
    </dgm:pt>
    <dgm:pt modelId="{381323CF-DD46-4B58-BB83-8428CAECF542}">
      <dgm:prSet phldrT="[Текст]" custT="1"/>
      <dgm:spPr>
        <a:solidFill>
          <a:schemeClr val="accent4">
            <a:hueOff val="0"/>
            <a:satOff val="0"/>
            <a:lumOff val="0"/>
            <a:alpha val="57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Тыныс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алу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жүйесі</a:t>
          </a:r>
          <a:endParaRPr lang="ru-RU" sz="2000" dirty="0">
            <a:solidFill>
              <a:srgbClr val="002060"/>
            </a:solidFill>
          </a:endParaRPr>
        </a:p>
      </dgm:t>
    </dgm:pt>
    <dgm:pt modelId="{C4858926-428E-4070-B1FE-2E9CF20ED055}" type="parTrans" cxnId="{9E4195F6-6BD0-4B41-A8FA-9FD62B3DC12B}">
      <dgm:prSet/>
      <dgm:spPr/>
      <dgm:t>
        <a:bodyPr/>
        <a:lstStyle/>
        <a:p>
          <a:endParaRPr lang="ru-RU"/>
        </a:p>
      </dgm:t>
    </dgm:pt>
    <dgm:pt modelId="{36545C9C-1577-4D8C-8E63-8389DEAF3168}" type="sibTrans" cxnId="{9E4195F6-6BD0-4B41-A8FA-9FD62B3DC12B}">
      <dgm:prSet/>
      <dgm:spPr/>
      <dgm:t>
        <a:bodyPr/>
        <a:lstStyle/>
        <a:p>
          <a:endParaRPr lang="ru-RU"/>
        </a:p>
      </dgm:t>
    </dgm:pt>
    <dgm:pt modelId="{9051817C-D8BF-4A76-BAFC-998CA8DD9BCD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Эндокриндік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жүйе</a:t>
          </a:r>
          <a:endParaRPr lang="ru-RU" sz="2000" dirty="0">
            <a:solidFill>
              <a:srgbClr val="002060"/>
            </a:solidFill>
          </a:endParaRPr>
        </a:p>
      </dgm:t>
    </dgm:pt>
    <dgm:pt modelId="{6C25F53E-FBD0-4379-BFAA-7A3F7DD861DD}" type="parTrans" cxnId="{4E27106E-065F-49C2-ADB3-8A39C7651216}">
      <dgm:prSet/>
      <dgm:spPr/>
      <dgm:t>
        <a:bodyPr/>
        <a:lstStyle/>
        <a:p>
          <a:endParaRPr lang="ru-RU"/>
        </a:p>
      </dgm:t>
    </dgm:pt>
    <dgm:pt modelId="{AE522255-0161-4ED5-819A-A09FAA59D923}" type="sibTrans" cxnId="{4E27106E-065F-49C2-ADB3-8A39C7651216}">
      <dgm:prSet/>
      <dgm:spPr/>
      <dgm:t>
        <a:bodyPr/>
        <a:lstStyle/>
        <a:p>
          <a:endParaRPr lang="ru-RU"/>
        </a:p>
      </dgm:t>
    </dgm:pt>
    <dgm:pt modelId="{81DABCD3-5284-449A-B100-FBFAF263FB3D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Симпатикалық бөлімнің белсенділігін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арттыру</a:t>
          </a:r>
          <a:r>
            <a:rPr lang="ru-RU" sz="1800" dirty="0" smtClean="0">
              <a:solidFill>
                <a:srgbClr val="002060"/>
              </a:solidFill>
            </a:rPr>
            <a:t>
Ми </a:t>
          </a:r>
          <a:r>
            <a:rPr lang="ru-RU" sz="1800" dirty="0" err="1" smtClean="0">
              <a:solidFill>
                <a:srgbClr val="002060"/>
              </a:solidFill>
            </a:rPr>
            <a:t>белсенділігінің жоғарылауы</a:t>
          </a:r>
          <a:endParaRPr lang="ru-RU" sz="1800" dirty="0">
            <a:solidFill>
              <a:srgbClr val="002060"/>
            </a:solidFill>
          </a:endParaRPr>
        </a:p>
      </dgm:t>
    </dgm:pt>
    <dgm:pt modelId="{1A8B7501-7F92-450A-A69F-909D1D1D0417}" type="parTrans" cxnId="{E5CFBE92-FDB0-45F9-9805-42CA609B681A}">
      <dgm:prSet/>
      <dgm:spPr/>
      <dgm:t>
        <a:bodyPr/>
        <a:lstStyle/>
        <a:p>
          <a:endParaRPr lang="ru-RU"/>
        </a:p>
      </dgm:t>
    </dgm:pt>
    <dgm:pt modelId="{EF43A2C3-8E91-4548-9A14-EDD1B8546C46}" type="sibTrans" cxnId="{E5CFBE92-FDB0-45F9-9805-42CA609B681A}">
      <dgm:prSet/>
      <dgm:spPr/>
      <dgm:t>
        <a:bodyPr/>
        <a:lstStyle/>
        <a:p>
          <a:endParaRPr lang="ru-RU"/>
        </a:p>
      </dgm:t>
    </dgm:pt>
    <dgm:pt modelId="{680FBF2E-E022-426F-AC0E-65DD311271F3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Жүрек соғу жиілігінің жоғарылауы</a:t>
          </a:r>
          <a:r>
            <a:rPr lang="ru-RU" sz="1800" dirty="0" smtClean="0">
              <a:solidFill>
                <a:srgbClr val="002060"/>
              </a:solidFill>
            </a:rPr>
            <a:t>
↑АҚ
</a:t>
          </a:r>
          <a:r>
            <a:rPr lang="ru-RU" sz="1800" dirty="0" err="1" smtClean="0">
              <a:solidFill>
                <a:srgbClr val="002060"/>
              </a:solidFill>
            </a:rPr>
            <a:t>Қанның сулы-тұзды балансының өзгеруі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Қан ағысының қайта бөлінуі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Лейкоциттер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санының көбеюі, эозинофилия</a:t>
          </a:r>
          <a:r>
            <a:rPr lang="ru-RU" sz="1800" dirty="0" smtClean="0">
              <a:solidFill>
                <a:srgbClr val="002060"/>
              </a:solidFill>
            </a:rPr>
            <a:t>, </a:t>
          </a:r>
          <a:r>
            <a:rPr lang="ru-RU" sz="1800" dirty="0" err="1" smtClean="0">
              <a:solidFill>
                <a:srgbClr val="002060"/>
              </a:solidFill>
            </a:rPr>
            <a:t>лимфопения</a:t>
          </a:r>
          <a:endParaRPr lang="ru-RU" sz="1800" dirty="0">
            <a:solidFill>
              <a:srgbClr val="002060"/>
            </a:solidFill>
          </a:endParaRPr>
        </a:p>
      </dgm:t>
    </dgm:pt>
    <dgm:pt modelId="{A7A6248F-B078-4EC3-8835-7B4D3518C296}" type="parTrans" cxnId="{8E5AE254-8112-4A85-A18D-4CDF2B9A2029}">
      <dgm:prSet/>
      <dgm:spPr/>
      <dgm:t>
        <a:bodyPr/>
        <a:lstStyle/>
        <a:p>
          <a:endParaRPr lang="ru-RU"/>
        </a:p>
      </dgm:t>
    </dgm:pt>
    <dgm:pt modelId="{C24A63F6-5758-416E-8BA2-384CFE4C6621}" type="sibTrans" cxnId="{8E5AE254-8112-4A85-A18D-4CDF2B9A2029}">
      <dgm:prSet/>
      <dgm:spPr/>
      <dgm:t>
        <a:bodyPr/>
        <a:lstStyle/>
        <a:p>
          <a:endParaRPr lang="ru-RU"/>
        </a:p>
      </dgm:t>
    </dgm:pt>
    <dgm:pt modelId="{904207F4-4E8C-4F6A-B2CB-F7427F79D736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Тыныс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алудың жоғарылауы және оның тереңдігін арттыру</a:t>
          </a:r>
          <a:endParaRPr lang="ru-RU" sz="1800" dirty="0">
            <a:solidFill>
              <a:srgbClr val="002060"/>
            </a:solidFill>
          </a:endParaRPr>
        </a:p>
      </dgm:t>
    </dgm:pt>
    <dgm:pt modelId="{4C11B08C-16F3-4877-B162-319226C2D9F1}" type="parTrans" cxnId="{B18FF0F9-8CEA-42D5-9F8B-DEDA7FBBDA22}">
      <dgm:prSet/>
      <dgm:spPr/>
      <dgm:t>
        <a:bodyPr/>
        <a:lstStyle/>
        <a:p>
          <a:endParaRPr lang="ru-RU"/>
        </a:p>
      </dgm:t>
    </dgm:pt>
    <dgm:pt modelId="{7AF09A43-1A3C-43DB-B146-4A24C367C397}" type="sibTrans" cxnId="{B18FF0F9-8CEA-42D5-9F8B-DEDA7FBBDA22}">
      <dgm:prSet/>
      <dgm:spPr/>
      <dgm:t>
        <a:bodyPr/>
        <a:lstStyle/>
        <a:p>
          <a:endParaRPr lang="ru-RU"/>
        </a:p>
      </dgm:t>
    </dgm:pt>
    <dgm:pt modelId="{6571731B-C7BD-4B27-A7E2-8173779C2CFA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solidFill>
                <a:srgbClr val="002060"/>
              </a:solidFill>
            </a:rPr>
            <a:t>Жыныс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бездерінің белсенділігінің төмендеуі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Инсулярлық аппараттың бетта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жасушаларын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белсендірілуі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Кортикальды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жасушалардың секрециясының жоғарылауы, оларда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аскорбин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қышқылы, </a:t>
          </a:r>
          <a:r>
            <a:rPr lang="ru-RU" sz="1800" dirty="0" smtClean="0">
              <a:solidFill>
                <a:srgbClr val="002060"/>
              </a:solidFill>
            </a:rPr>
            <a:t>май </a:t>
          </a:r>
          <a:r>
            <a:rPr lang="ru-RU" sz="1800" dirty="0" err="1" smtClean="0">
              <a:solidFill>
                <a:srgbClr val="002060"/>
              </a:solidFill>
            </a:rPr>
            <a:t>және </a:t>
          </a:r>
          <a:r>
            <a:rPr lang="ru-RU" sz="1800" dirty="0" smtClean="0">
              <a:solidFill>
                <a:srgbClr val="002060"/>
              </a:solidFill>
            </a:rPr>
            <a:t>холестерин </a:t>
          </a:r>
          <a:r>
            <a:rPr lang="ru-RU" sz="1800" dirty="0" err="1" smtClean="0">
              <a:solidFill>
                <a:srgbClr val="002060"/>
              </a:solidFill>
            </a:rPr>
            <a:t>қорларының сарқылуына әкеледі</a:t>
          </a:r>
          <a:endParaRPr lang="ru-RU" sz="1800" dirty="0">
            <a:solidFill>
              <a:srgbClr val="002060"/>
            </a:solidFill>
          </a:endParaRPr>
        </a:p>
      </dgm:t>
    </dgm:pt>
    <dgm:pt modelId="{C980AD10-58B6-48D9-8861-202E30571393}" type="parTrans" cxnId="{3BE70AD7-44EB-4237-A01F-263BEC025777}">
      <dgm:prSet/>
      <dgm:spPr/>
      <dgm:t>
        <a:bodyPr/>
        <a:lstStyle/>
        <a:p>
          <a:endParaRPr lang="ru-RU"/>
        </a:p>
      </dgm:t>
    </dgm:pt>
    <dgm:pt modelId="{58157F7D-0A35-4E01-8937-C90BF014340F}" type="sibTrans" cxnId="{3BE70AD7-44EB-4237-A01F-263BEC025777}">
      <dgm:prSet/>
      <dgm:spPr/>
      <dgm:t>
        <a:bodyPr/>
        <a:lstStyle/>
        <a:p>
          <a:endParaRPr lang="ru-RU"/>
        </a:p>
      </dgm:t>
    </dgm:pt>
    <dgm:pt modelId="{8E9C2A66-96CA-4E9F-B358-3E474F3C284D}" type="pres">
      <dgm:prSet presAssocID="{8AF36524-DAB6-46B0-A998-A72BAF16C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35287-12BD-462A-82C0-6919401176BD}" type="pres">
      <dgm:prSet presAssocID="{4F446007-6369-4C1A-9B42-4F03277A2EDB}" presName="parentLin" presStyleCnt="0"/>
      <dgm:spPr/>
    </dgm:pt>
    <dgm:pt modelId="{792D31D5-F7FA-4C73-B966-A303A05D2CB8}" type="pres">
      <dgm:prSet presAssocID="{4F446007-6369-4C1A-9B42-4F03277A2E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899884-3053-4862-8A3A-5A765C0A714B}" type="pres">
      <dgm:prSet presAssocID="{4F446007-6369-4C1A-9B42-4F03277A2EDB}" presName="parentText" presStyleLbl="node1" presStyleIdx="0" presStyleCnt="4" custLinFactNeighborX="5263" custLinFactNeighborY="7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3B11C-B0EB-492B-9B88-62E7288EC737}" type="pres">
      <dgm:prSet presAssocID="{4F446007-6369-4C1A-9B42-4F03277A2EDB}" presName="negativeSpace" presStyleCnt="0"/>
      <dgm:spPr/>
    </dgm:pt>
    <dgm:pt modelId="{3BDC51C2-21C9-4173-98AC-1E959A914C64}" type="pres">
      <dgm:prSet presAssocID="{4F446007-6369-4C1A-9B42-4F03277A2ED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73C89-C367-48AC-B311-B04900334479}" type="pres">
      <dgm:prSet presAssocID="{42A051E1-8D03-4F61-BF7E-A974872F5EB7}" presName="spaceBetweenRectangles" presStyleCnt="0"/>
      <dgm:spPr/>
    </dgm:pt>
    <dgm:pt modelId="{33F884AA-5491-4B24-8BB4-0B48B7962050}" type="pres">
      <dgm:prSet presAssocID="{E50C172E-60A9-4D85-8D07-44FF5B7371A7}" presName="parentLin" presStyleCnt="0"/>
      <dgm:spPr/>
    </dgm:pt>
    <dgm:pt modelId="{79044720-4D75-4036-A2FD-DAA57A519D1D}" type="pres">
      <dgm:prSet presAssocID="{E50C172E-60A9-4D85-8D07-44FF5B7371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9538C2F-2B5E-4ED5-BC7E-712A5B3F11C8}" type="pres">
      <dgm:prSet presAssocID="{E50C172E-60A9-4D85-8D07-44FF5B7371A7}" presName="parentText" presStyleLbl="node1" presStyleIdx="1" presStyleCnt="4" custLinFactNeighborX="5263" custLinFactNeighborY="-10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C1AFE-2634-40AE-95DA-CA14447B11BC}" type="pres">
      <dgm:prSet presAssocID="{E50C172E-60A9-4D85-8D07-44FF5B7371A7}" presName="negativeSpace" presStyleCnt="0"/>
      <dgm:spPr/>
    </dgm:pt>
    <dgm:pt modelId="{3728CE91-EE1F-47FD-81B8-EE59CE57C229}" type="pres">
      <dgm:prSet presAssocID="{E50C172E-60A9-4D85-8D07-44FF5B7371A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E0408-374D-442D-BC11-3C4818560D8D}" type="pres">
      <dgm:prSet presAssocID="{54CE81CA-C982-4B96-AB26-20F4B3E6A963}" presName="spaceBetweenRectangles" presStyleCnt="0"/>
      <dgm:spPr/>
    </dgm:pt>
    <dgm:pt modelId="{4BB039EF-B085-4C56-9D7C-A10FCE70CFA3}" type="pres">
      <dgm:prSet presAssocID="{381323CF-DD46-4B58-BB83-8428CAECF542}" presName="parentLin" presStyleCnt="0"/>
      <dgm:spPr/>
    </dgm:pt>
    <dgm:pt modelId="{CDCEB5B1-8050-4FE7-B0EA-E9AC7006BE9A}" type="pres">
      <dgm:prSet presAssocID="{381323CF-DD46-4B58-BB83-8428CAECF54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FED03C-4836-41C8-9930-4F54530CAAD6}" type="pres">
      <dgm:prSet presAssocID="{381323CF-DD46-4B58-BB83-8428CAECF5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F226-9833-4E1D-BF31-75A40BC12A33}" type="pres">
      <dgm:prSet presAssocID="{381323CF-DD46-4B58-BB83-8428CAECF542}" presName="negativeSpace" presStyleCnt="0"/>
      <dgm:spPr/>
    </dgm:pt>
    <dgm:pt modelId="{D14A11DB-344C-4D0D-B237-627322C3E248}" type="pres">
      <dgm:prSet presAssocID="{381323CF-DD46-4B58-BB83-8428CAECF54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F3251-AAE5-44FF-AFBC-BDC44C3161A3}" type="pres">
      <dgm:prSet presAssocID="{36545C9C-1577-4D8C-8E63-8389DEAF3168}" presName="spaceBetweenRectangles" presStyleCnt="0"/>
      <dgm:spPr/>
    </dgm:pt>
    <dgm:pt modelId="{FB6009A5-5947-46AC-B5DD-F431D6A739BF}" type="pres">
      <dgm:prSet presAssocID="{9051817C-D8BF-4A76-BAFC-998CA8DD9BCD}" presName="parentLin" presStyleCnt="0"/>
      <dgm:spPr/>
    </dgm:pt>
    <dgm:pt modelId="{D0B734D0-508B-42EB-9A87-448485FFFDC6}" type="pres">
      <dgm:prSet presAssocID="{9051817C-D8BF-4A76-BAFC-998CA8DD9BC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F22923B-84F4-4100-B244-213AF2D10E3A}" type="pres">
      <dgm:prSet presAssocID="{9051817C-D8BF-4A76-BAFC-998CA8DD9B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E76BF-0F22-4F95-A9AF-F8B805A01B33}" type="pres">
      <dgm:prSet presAssocID="{9051817C-D8BF-4A76-BAFC-998CA8DD9BCD}" presName="negativeSpace" presStyleCnt="0"/>
      <dgm:spPr/>
    </dgm:pt>
    <dgm:pt modelId="{7A7D13EB-D43E-44F6-8703-9FD4A0EE6CB3}" type="pres">
      <dgm:prSet presAssocID="{9051817C-D8BF-4A76-BAFC-998CA8DD9B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FF0F9-8CEA-42D5-9F8B-DEDA7FBBDA22}" srcId="{381323CF-DD46-4B58-BB83-8428CAECF542}" destId="{904207F4-4E8C-4F6A-B2CB-F7427F79D736}" srcOrd="0" destOrd="0" parTransId="{4C11B08C-16F3-4877-B162-319226C2D9F1}" sibTransId="{7AF09A43-1A3C-43DB-B146-4A24C367C397}"/>
    <dgm:cxn modelId="{9E4195F6-6BD0-4B41-A8FA-9FD62B3DC12B}" srcId="{8AF36524-DAB6-46B0-A998-A72BAF16CC13}" destId="{381323CF-DD46-4B58-BB83-8428CAECF542}" srcOrd="2" destOrd="0" parTransId="{C4858926-428E-4070-B1FE-2E9CF20ED055}" sibTransId="{36545C9C-1577-4D8C-8E63-8389DEAF3168}"/>
    <dgm:cxn modelId="{E5CFBE92-FDB0-45F9-9805-42CA609B681A}" srcId="{4F446007-6369-4C1A-9B42-4F03277A2EDB}" destId="{81DABCD3-5284-449A-B100-FBFAF263FB3D}" srcOrd="0" destOrd="0" parTransId="{1A8B7501-7F92-450A-A69F-909D1D1D0417}" sibTransId="{EF43A2C3-8E91-4548-9A14-EDD1B8546C46}"/>
    <dgm:cxn modelId="{3BE70AD7-44EB-4237-A01F-263BEC025777}" srcId="{9051817C-D8BF-4A76-BAFC-998CA8DD9BCD}" destId="{6571731B-C7BD-4B27-A7E2-8173779C2CFA}" srcOrd="0" destOrd="0" parTransId="{C980AD10-58B6-48D9-8861-202E30571393}" sibTransId="{58157F7D-0A35-4E01-8937-C90BF014340F}"/>
    <dgm:cxn modelId="{595F72D6-9812-42E1-98C1-201BC429C302}" type="presOf" srcId="{680FBF2E-E022-426F-AC0E-65DD311271F3}" destId="{3728CE91-EE1F-47FD-81B8-EE59CE57C229}" srcOrd="0" destOrd="0" presId="urn:microsoft.com/office/officeart/2005/8/layout/list1"/>
    <dgm:cxn modelId="{22BDA441-3E15-4358-A5D9-6F0BAD5EC2E5}" type="presOf" srcId="{4F446007-6369-4C1A-9B42-4F03277A2EDB}" destId="{FB899884-3053-4862-8A3A-5A765C0A714B}" srcOrd="1" destOrd="0" presId="urn:microsoft.com/office/officeart/2005/8/layout/list1"/>
    <dgm:cxn modelId="{2BB51559-F590-4CDA-B5E8-15ECF6926C8B}" type="presOf" srcId="{E50C172E-60A9-4D85-8D07-44FF5B7371A7}" destId="{29538C2F-2B5E-4ED5-BC7E-712A5B3F11C8}" srcOrd="1" destOrd="0" presId="urn:microsoft.com/office/officeart/2005/8/layout/list1"/>
    <dgm:cxn modelId="{0D282F1B-9CC4-4C24-94F0-0CFBF938E69A}" type="presOf" srcId="{6571731B-C7BD-4B27-A7E2-8173779C2CFA}" destId="{7A7D13EB-D43E-44F6-8703-9FD4A0EE6CB3}" srcOrd="0" destOrd="0" presId="urn:microsoft.com/office/officeart/2005/8/layout/list1"/>
    <dgm:cxn modelId="{8E5AE254-8112-4A85-A18D-4CDF2B9A2029}" srcId="{E50C172E-60A9-4D85-8D07-44FF5B7371A7}" destId="{680FBF2E-E022-426F-AC0E-65DD311271F3}" srcOrd="0" destOrd="0" parTransId="{A7A6248F-B078-4EC3-8835-7B4D3518C296}" sibTransId="{C24A63F6-5758-416E-8BA2-384CFE4C6621}"/>
    <dgm:cxn modelId="{819D193D-8384-4868-8D45-CEEA656EFB04}" srcId="{8AF36524-DAB6-46B0-A998-A72BAF16CC13}" destId="{E50C172E-60A9-4D85-8D07-44FF5B7371A7}" srcOrd="1" destOrd="0" parTransId="{664EE0A0-1927-4A62-80AA-1F1F7CB9730D}" sibTransId="{54CE81CA-C982-4B96-AB26-20F4B3E6A963}"/>
    <dgm:cxn modelId="{8A2767C3-959C-4220-864A-DE208B0B84CD}" type="presOf" srcId="{81DABCD3-5284-449A-B100-FBFAF263FB3D}" destId="{3BDC51C2-21C9-4173-98AC-1E959A914C64}" srcOrd="0" destOrd="0" presId="urn:microsoft.com/office/officeart/2005/8/layout/list1"/>
    <dgm:cxn modelId="{5E7D16E3-57A5-4BAC-96CE-797E4258F811}" srcId="{8AF36524-DAB6-46B0-A998-A72BAF16CC13}" destId="{4F446007-6369-4C1A-9B42-4F03277A2EDB}" srcOrd="0" destOrd="0" parTransId="{D0DF1798-8123-43D8-BEE7-49A41E26010C}" sibTransId="{42A051E1-8D03-4F61-BF7E-A974872F5EB7}"/>
    <dgm:cxn modelId="{D642CDD8-7F5A-46EE-BFA7-B62E0F48FB8F}" type="presOf" srcId="{9051817C-D8BF-4A76-BAFC-998CA8DD9BCD}" destId="{8F22923B-84F4-4100-B244-213AF2D10E3A}" srcOrd="1" destOrd="0" presId="urn:microsoft.com/office/officeart/2005/8/layout/list1"/>
    <dgm:cxn modelId="{0E1775DA-53CD-49CA-A7BE-B911CB2AB604}" type="presOf" srcId="{381323CF-DD46-4B58-BB83-8428CAECF542}" destId="{CDCEB5B1-8050-4FE7-B0EA-E9AC7006BE9A}" srcOrd="0" destOrd="0" presId="urn:microsoft.com/office/officeart/2005/8/layout/list1"/>
    <dgm:cxn modelId="{B8BC8EEA-E01B-4E78-8EE1-CD0068E4895F}" type="presOf" srcId="{4F446007-6369-4C1A-9B42-4F03277A2EDB}" destId="{792D31D5-F7FA-4C73-B966-A303A05D2CB8}" srcOrd="0" destOrd="0" presId="urn:microsoft.com/office/officeart/2005/8/layout/list1"/>
    <dgm:cxn modelId="{42611C21-1C80-4FF9-A1E3-1FE3CD05C53B}" type="presOf" srcId="{904207F4-4E8C-4F6A-B2CB-F7427F79D736}" destId="{D14A11DB-344C-4D0D-B237-627322C3E248}" srcOrd="0" destOrd="0" presId="urn:microsoft.com/office/officeart/2005/8/layout/list1"/>
    <dgm:cxn modelId="{9C21C655-B116-4A82-9CAD-E14CA8123001}" type="presOf" srcId="{8AF36524-DAB6-46B0-A998-A72BAF16CC13}" destId="{8E9C2A66-96CA-4E9F-B358-3E474F3C284D}" srcOrd="0" destOrd="0" presId="urn:microsoft.com/office/officeart/2005/8/layout/list1"/>
    <dgm:cxn modelId="{7D71F9BE-BFA7-42E5-A8CB-D04CB8CE1E31}" type="presOf" srcId="{9051817C-D8BF-4A76-BAFC-998CA8DD9BCD}" destId="{D0B734D0-508B-42EB-9A87-448485FFFDC6}" srcOrd="0" destOrd="0" presId="urn:microsoft.com/office/officeart/2005/8/layout/list1"/>
    <dgm:cxn modelId="{809BB1BB-E28E-41AD-8D84-2890AD3ED0F1}" type="presOf" srcId="{E50C172E-60A9-4D85-8D07-44FF5B7371A7}" destId="{79044720-4D75-4036-A2FD-DAA57A519D1D}" srcOrd="0" destOrd="0" presId="urn:microsoft.com/office/officeart/2005/8/layout/list1"/>
    <dgm:cxn modelId="{4E27106E-065F-49C2-ADB3-8A39C7651216}" srcId="{8AF36524-DAB6-46B0-A998-A72BAF16CC13}" destId="{9051817C-D8BF-4A76-BAFC-998CA8DD9BCD}" srcOrd="3" destOrd="0" parTransId="{6C25F53E-FBD0-4379-BFAA-7A3F7DD861DD}" sibTransId="{AE522255-0161-4ED5-819A-A09FAA59D923}"/>
    <dgm:cxn modelId="{05CBD1AB-5A9B-431C-A6D3-7C72F0FE90CA}" type="presOf" srcId="{381323CF-DD46-4B58-BB83-8428CAECF542}" destId="{6BFED03C-4836-41C8-9930-4F54530CAAD6}" srcOrd="1" destOrd="0" presId="urn:microsoft.com/office/officeart/2005/8/layout/list1"/>
    <dgm:cxn modelId="{1CC9FD2C-80EF-4A86-95ED-BD357F7174A8}" type="presParOf" srcId="{8E9C2A66-96CA-4E9F-B358-3E474F3C284D}" destId="{EEB35287-12BD-462A-82C0-6919401176BD}" srcOrd="0" destOrd="0" presId="urn:microsoft.com/office/officeart/2005/8/layout/list1"/>
    <dgm:cxn modelId="{64F6ADF6-E54E-422B-A887-7F1EE3EFCC5F}" type="presParOf" srcId="{EEB35287-12BD-462A-82C0-6919401176BD}" destId="{792D31D5-F7FA-4C73-B966-A303A05D2CB8}" srcOrd="0" destOrd="0" presId="urn:microsoft.com/office/officeart/2005/8/layout/list1"/>
    <dgm:cxn modelId="{81CB4C64-CAB7-4742-944D-F8C85982DECC}" type="presParOf" srcId="{EEB35287-12BD-462A-82C0-6919401176BD}" destId="{FB899884-3053-4862-8A3A-5A765C0A714B}" srcOrd="1" destOrd="0" presId="urn:microsoft.com/office/officeart/2005/8/layout/list1"/>
    <dgm:cxn modelId="{594320FE-B48A-4D92-9933-514C8BBD7554}" type="presParOf" srcId="{8E9C2A66-96CA-4E9F-B358-3E474F3C284D}" destId="{5693B11C-B0EB-492B-9B88-62E7288EC737}" srcOrd="1" destOrd="0" presId="urn:microsoft.com/office/officeart/2005/8/layout/list1"/>
    <dgm:cxn modelId="{CDC406A2-D502-45A0-9BF0-4070F33A367D}" type="presParOf" srcId="{8E9C2A66-96CA-4E9F-B358-3E474F3C284D}" destId="{3BDC51C2-21C9-4173-98AC-1E959A914C64}" srcOrd="2" destOrd="0" presId="urn:microsoft.com/office/officeart/2005/8/layout/list1"/>
    <dgm:cxn modelId="{5150FC60-0ECD-4E58-95EA-955B1FDB2E25}" type="presParOf" srcId="{8E9C2A66-96CA-4E9F-B358-3E474F3C284D}" destId="{2F673C89-C367-48AC-B311-B04900334479}" srcOrd="3" destOrd="0" presId="urn:microsoft.com/office/officeart/2005/8/layout/list1"/>
    <dgm:cxn modelId="{3481C795-C060-4DEA-88C8-54298B15BE8E}" type="presParOf" srcId="{8E9C2A66-96CA-4E9F-B358-3E474F3C284D}" destId="{33F884AA-5491-4B24-8BB4-0B48B7962050}" srcOrd="4" destOrd="0" presId="urn:microsoft.com/office/officeart/2005/8/layout/list1"/>
    <dgm:cxn modelId="{7A752FD2-F2BA-424E-87F9-589383EADC3E}" type="presParOf" srcId="{33F884AA-5491-4B24-8BB4-0B48B7962050}" destId="{79044720-4D75-4036-A2FD-DAA57A519D1D}" srcOrd="0" destOrd="0" presId="urn:microsoft.com/office/officeart/2005/8/layout/list1"/>
    <dgm:cxn modelId="{6B532938-EDF5-4A22-A29E-1CD11D482B09}" type="presParOf" srcId="{33F884AA-5491-4B24-8BB4-0B48B7962050}" destId="{29538C2F-2B5E-4ED5-BC7E-712A5B3F11C8}" srcOrd="1" destOrd="0" presId="urn:microsoft.com/office/officeart/2005/8/layout/list1"/>
    <dgm:cxn modelId="{E70C80E6-A147-49AD-8404-ADA56E7A24CD}" type="presParOf" srcId="{8E9C2A66-96CA-4E9F-B358-3E474F3C284D}" destId="{701C1AFE-2634-40AE-95DA-CA14447B11BC}" srcOrd="5" destOrd="0" presId="urn:microsoft.com/office/officeart/2005/8/layout/list1"/>
    <dgm:cxn modelId="{6335688C-6FBD-403B-8C0E-C56AB6FFEEC4}" type="presParOf" srcId="{8E9C2A66-96CA-4E9F-B358-3E474F3C284D}" destId="{3728CE91-EE1F-47FD-81B8-EE59CE57C229}" srcOrd="6" destOrd="0" presId="urn:microsoft.com/office/officeart/2005/8/layout/list1"/>
    <dgm:cxn modelId="{F702AD36-98E2-4B7E-B408-93A6171DD9BC}" type="presParOf" srcId="{8E9C2A66-96CA-4E9F-B358-3E474F3C284D}" destId="{6CFE0408-374D-442D-BC11-3C4818560D8D}" srcOrd="7" destOrd="0" presId="urn:microsoft.com/office/officeart/2005/8/layout/list1"/>
    <dgm:cxn modelId="{1BB4C580-0B82-48AF-B7EF-7ACE6C9B3063}" type="presParOf" srcId="{8E9C2A66-96CA-4E9F-B358-3E474F3C284D}" destId="{4BB039EF-B085-4C56-9D7C-A10FCE70CFA3}" srcOrd="8" destOrd="0" presId="urn:microsoft.com/office/officeart/2005/8/layout/list1"/>
    <dgm:cxn modelId="{E81B1490-0D03-44A4-85B6-5362C1F1C1E9}" type="presParOf" srcId="{4BB039EF-B085-4C56-9D7C-A10FCE70CFA3}" destId="{CDCEB5B1-8050-4FE7-B0EA-E9AC7006BE9A}" srcOrd="0" destOrd="0" presId="urn:microsoft.com/office/officeart/2005/8/layout/list1"/>
    <dgm:cxn modelId="{71EECBD3-6074-4C94-BC21-832176BF7462}" type="presParOf" srcId="{4BB039EF-B085-4C56-9D7C-A10FCE70CFA3}" destId="{6BFED03C-4836-41C8-9930-4F54530CAAD6}" srcOrd="1" destOrd="0" presId="urn:microsoft.com/office/officeart/2005/8/layout/list1"/>
    <dgm:cxn modelId="{BB3DEC52-48DC-40B3-8A58-A22B584BF72D}" type="presParOf" srcId="{8E9C2A66-96CA-4E9F-B358-3E474F3C284D}" destId="{29B7F226-9833-4E1D-BF31-75A40BC12A33}" srcOrd="9" destOrd="0" presId="urn:microsoft.com/office/officeart/2005/8/layout/list1"/>
    <dgm:cxn modelId="{927D6989-9BDB-46FA-8929-6587C667733F}" type="presParOf" srcId="{8E9C2A66-96CA-4E9F-B358-3E474F3C284D}" destId="{D14A11DB-344C-4D0D-B237-627322C3E248}" srcOrd="10" destOrd="0" presId="urn:microsoft.com/office/officeart/2005/8/layout/list1"/>
    <dgm:cxn modelId="{9B5E380A-320D-4ADC-941C-6A438DEFC0A5}" type="presParOf" srcId="{8E9C2A66-96CA-4E9F-B358-3E474F3C284D}" destId="{398F3251-AAE5-44FF-AFBC-BDC44C3161A3}" srcOrd="11" destOrd="0" presId="urn:microsoft.com/office/officeart/2005/8/layout/list1"/>
    <dgm:cxn modelId="{74F966C5-A3F6-4EFB-90BF-272F7C13192F}" type="presParOf" srcId="{8E9C2A66-96CA-4E9F-B358-3E474F3C284D}" destId="{FB6009A5-5947-46AC-B5DD-F431D6A739BF}" srcOrd="12" destOrd="0" presId="urn:microsoft.com/office/officeart/2005/8/layout/list1"/>
    <dgm:cxn modelId="{587CFE90-6CA1-4F7D-9888-556C179E37BF}" type="presParOf" srcId="{FB6009A5-5947-46AC-B5DD-F431D6A739BF}" destId="{D0B734D0-508B-42EB-9A87-448485FFFDC6}" srcOrd="0" destOrd="0" presId="urn:microsoft.com/office/officeart/2005/8/layout/list1"/>
    <dgm:cxn modelId="{B4029AA0-397D-4891-BBB8-EF69E979D1EE}" type="presParOf" srcId="{FB6009A5-5947-46AC-B5DD-F431D6A739BF}" destId="{8F22923B-84F4-4100-B244-213AF2D10E3A}" srcOrd="1" destOrd="0" presId="urn:microsoft.com/office/officeart/2005/8/layout/list1"/>
    <dgm:cxn modelId="{9DAB0ABB-518C-4142-BF69-10BF0A48F29A}" type="presParOf" srcId="{8E9C2A66-96CA-4E9F-B358-3E474F3C284D}" destId="{C43E76BF-0F22-4F95-A9AF-F8B805A01B33}" srcOrd="13" destOrd="0" presId="urn:microsoft.com/office/officeart/2005/8/layout/list1"/>
    <dgm:cxn modelId="{835ACD22-9D30-4A4B-9287-240A7742159F}" type="presParOf" srcId="{8E9C2A66-96CA-4E9F-B358-3E474F3C284D}" destId="{7A7D13EB-D43E-44F6-8703-9FD4A0EE6CB3}" srcOrd="1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36524-DAB6-46B0-A998-A72BAF16CC1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E71CE6-8F0D-4DA9-8E1A-BD6E68047093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Зат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алмасу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процесі</a:t>
          </a:r>
          <a:endParaRPr lang="ru-RU" sz="2000" dirty="0">
            <a:solidFill>
              <a:srgbClr val="002060"/>
            </a:solidFill>
          </a:endParaRPr>
        </a:p>
      </dgm:t>
    </dgm:pt>
    <dgm:pt modelId="{1E5F978A-F6C8-4955-B7E3-6EA2C8B4775F}" type="parTrans" cxnId="{EF0D72A7-3480-48DB-A319-74292D986FD8}">
      <dgm:prSet/>
      <dgm:spPr/>
      <dgm:t>
        <a:bodyPr/>
        <a:lstStyle/>
        <a:p>
          <a:endParaRPr lang="ru-RU"/>
        </a:p>
      </dgm:t>
    </dgm:pt>
    <dgm:pt modelId="{F27F48A2-7996-40CA-9E35-773C8965BEBD}" type="sibTrans" cxnId="{EF0D72A7-3480-48DB-A319-74292D986FD8}">
      <dgm:prSet/>
      <dgm:spPr/>
      <dgm:t>
        <a:bodyPr/>
        <a:lstStyle/>
        <a:p>
          <a:endParaRPr lang="ru-RU"/>
        </a:p>
      </dgm:t>
    </dgm:pt>
    <dgm:pt modelId="{631523EF-168A-4CC3-8A1F-004E247A67C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Иммундық жүйе</a:t>
          </a:r>
          <a:endParaRPr lang="ru-RU" sz="2000" dirty="0">
            <a:solidFill>
              <a:srgbClr val="002060"/>
            </a:solidFill>
          </a:endParaRPr>
        </a:p>
      </dgm:t>
    </dgm:pt>
    <dgm:pt modelId="{16EB98E5-09B0-4E96-9CAA-63CEF1D107DB}" type="parTrans" cxnId="{175A5FCB-B8A3-430E-95B8-02AF5946DAAB}">
      <dgm:prSet/>
      <dgm:spPr/>
      <dgm:t>
        <a:bodyPr/>
        <a:lstStyle/>
        <a:p>
          <a:endParaRPr lang="ru-RU"/>
        </a:p>
      </dgm:t>
    </dgm:pt>
    <dgm:pt modelId="{89596A1E-FA90-4313-B877-82B8BDC8B71F}" type="sibTrans" cxnId="{175A5FCB-B8A3-430E-95B8-02AF5946DAAB}">
      <dgm:prSet/>
      <dgm:spPr/>
      <dgm:t>
        <a:bodyPr/>
        <a:lstStyle/>
        <a:p>
          <a:endParaRPr lang="ru-RU"/>
        </a:p>
      </dgm:t>
    </dgm:pt>
    <dgm:pt modelId="{00319091-D077-48A8-877C-9FF1118DDC6D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Асқорыту жүйесі</a:t>
          </a:r>
          <a:endParaRPr lang="ru-RU" sz="2000" dirty="0">
            <a:solidFill>
              <a:srgbClr val="002060"/>
            </a:solidFill>
          </a:endParaRPr>
        </a:p>
      </dgm:t>
    </dgm:pt>
    <dgm:pt modelId="{105B1A9A-ACD4-4C45-8E24-18FF8F81D5B4}" type="parTrans" cxnId="{3F75F3D3-FF80-4DB6-8680-CD186515605E}">
      <dgm:prSet/>
      <dgm:spPr/>
      <dgm:t>
        <a:bodyPr/>
        <a:lstStyle/>
        <a:p>
          <a:endParaRPr lang="ru-RU"/>
        </a:p>
      </dgm:t>
    </dgm:pt>
    <dgm:pt modelId="{F193AA26-C5EB-4095-BEA2-353B8EAF9FD5}" type="sibTrans" cxnId="{3F75F3D3-FF80-4DB6-8680-CD186515605E}">
      <dgm:prSet/>
      <dgm:spPr/>
      <dgm:t>
        <a:bodyPr/>
        <a:lstStyle/>
        <a:p>
          <a:endParaRPr lang="ru-RU"/>
        </a:p>
      </dgm:t>
    </dgm:pt>
    <dgm:pt modelId="{48D25B1C-439D-48F5-A72A-970FB52D21B1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Тимустық-лимфа аппаратының төмендеуі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Иммундық жасушалардың көбеюі</a:t>
          </a:r>
          <a:endParaRPr lang="ru-RU" sz="1800" dirty="0">
            <a:solidFill>
              <a:srgbClr val="002060"/>
            </a:solidFill>
          </a:endParaRPr>
        </a:p>
      </dgm:t>
    </dgm:pt>
    <dgm:pt modelId="{F22E6D4D-219D-4996-A417-388E3A9A8DA0}" type="parTrans" cxnId="{C898665D-9BE4-424C-B168-B00CA864A200}">
      <dgm:prSet/>
      <dgm:spPr/>
      <dgm:t>
        <a:bodyPr/>
        <a:lstStyle/>
        <a:p>
          <a:endParaRPr lang="ru-RU"/>
        </a:p>
      </dgm:t>
    </dgm:pt>
    <dgm:pt modelId="{EE2392DB-7A6E-4A4F-ADC7-47DA1C21FC6A}" type="sibTrans" cxnId="{C898665D-9BE4-424C-B168-B00CA864A200}">
      <dgm:prSet/>
      <dgm:spPr/>
      <dgm:t>
        <a:bodyPr/>
        <a:lstStyle/>
        <a:p>
          <a:endParaRPr lang="ru-RU"/>
        </a:p>
      </dgm:t>
    </dgm:pt>
    <dgm:pt modelId="{F9F9AE05-4A09-4D4F-B0A5-E1B875C9F693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Заттардың қорытылуының нашарлауы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Тәбеттің төмендеуі</a:t>
          </a:r>
          <a:endParaRPr lang="ru-RU" sz="1800" dirty="0">
            <a:solidFill>
              <a:srgbClr val="002060"/>
            </a:solidFill>
          </a:endParaRPr>
        </a:p>
      </dgm:t>
    </dgm:pt>
    <dgm:pt modelId="{937BC50A-A6E4-47E4-AE52-148A7176A85F}" type="parTrans" cxnId="{D0690701-BC5E-4B9E-B7EB-8427E520055F}">
      <dgm:prSet/>
      <dgm:spPr/>
      <dgm:t>
        <a:bodyPr/>
        <a:lstStyle/>
        <a:p>
          <a:endParaRPr lang="ru-RU"/>
        </a:p>
      </dgm:t>
    </dgm:pt>
    <dgm:pt modelId="{61AA093E-BD5C-4CE2-9C6C-4F60817A5532}" type="sibTrans" cxnId="{D0690701-BC5E-4B9E-B7EB-8427E520055F}">
      <dgm:prSet/>
      <dgm:spPr/>
      <dgm:t>
        <a:bodyPr/>
        <a:lstStyle/>
        <a:p>
          <a:endParaRPr lang="ru-RU"/>
        </a:p>
      </dgm:t>
    </dgm:pt>
    <dgm:pt modelId="{E89215D3-0538-4D8B-BA01-9A15B00181BF}">
      <dgm:prSet phldrT="[Текст]" custT="1"/>
      <dgm:spPr/>
      <dgm:t>
        <a:bodyPr/>
        <a:lstStyle/>
        <a:p>
          <a:pPr algn="just"/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Энергетикалық мақсаттар үшін көмірсулар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мен май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ресурстарын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жұмылдыру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
Дене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салмағының төмендеуіне әкелетін ұлпалардағы каталитикалық процестердің жоғарылауы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
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Анаболикалық процестердің тежелуі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негізінен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РНҚ мен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ақуыз заттарының түзілуінің төмендеуі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
Дене </a:t>
          </a:r>
          <a:r>
            <a:rPr lang="ru-RU" sz="1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температурасының жоғарылауы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8DB4B2-B38D-49D1-9C9D-B15E6384EF0E}" type="parTrans" cxnId="{1E89EE5F-AF67-49DB-96DD-F34D26C3961F}">
      <dgm:prSet/>
      <dgm:spPr/>
      <dgm:t>
        <a:bodyPr/>
        <a:lstStyle/>
        <a:p>
          <a:endParaRPr lang="ru-RU"/>
        </a:p>
      </dgm:t>
    </dgm:pt>
    <dgm:pt modelId="{BA68A38D-B744-427D-B2ED-E17BFAAC3D2A}" type="sibTrans" cxnId="{1E89EE5F-AF67-49DB-96DD-F34D26C3961F}">
      <dgm:prSet/>
      <dgm:spPr/>
      <dgm:t>
        <a:bodyPr/>
        <a:lstStyle/>
        <a:p>
          <a:endParaRPr lang="ru-RU"/>
        </a:p>
      </dgm:t>
    </dgm:pt>
    <dgm:pt modelId="{8E9C2A66-96CA-4E9F-B358-3E474F3C284D}" type="pres">
      <dgm:prSet presAssocID="{8AF36524-DAB6-46B0-A998-A72BAF16C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91F01-0128-4950-B94D-F09CCF22050E}" type="pres">
      <dgm:prSet presAssocID="{631523EF-168A-4CC3-8A1F-004E247A67CA}" presName="parentLin" presStyleCnt="0"/>
      <dgm:spPr/>
    </dgm:pt>
    <dgm:pt modelId="{0655B2AE-D880-462E-9126-465F446BE731}" type="pres">
      <dgm:prSet presAssocID="{631523EF-168A-4CC3-8A1F-004E247A6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86AA15-5188-42EA-A2FD-05139B651C3A}" type="pres">
      <dgm:prSet presAssocID="{631523EF-168A-4CC3-8A1F-004E247A67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DEAD7-AD76-476A-8176-0B8661012780}" type="pres">
      <dgm:prSet presAssocID="{631523EF-168A-4CC3-8A1F-004E247A67CA}" presName="negativeSpace" presStyleCnt="0"/>
      <dgm:spPr/>
    </dgm:pt>
    <dgm:pt modelId="{0710F80F-D7CC-4C41-8799-FF4AC43FF6F3}" type="pres">
      <dgm:prSet presAssocID="{631523EF-168A-4CC3-8A1F-004E247A67C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94DA-3003-4504-B961-DCD5CF21401F}" type="pres">
      <dgm:prSet presAssocID="{89596A1E-FA90-4313-B877-82B8BDC8B71F}" presName="spaceBetweenRectangles" presStyleCnt="0"/>
      <dgm:spPr/>
    </dgm:pt>
    <dgm:pt modelId="{C5CD557D-8C8D-49C8-BED7-32CB9FCFCDAF}" type="pres">
      <dgm:prSet presAssocID="{00319091-D077-48A8-877C-9FF1118DDC6D}" presName="parentLin" presStyleCnt="0"/>
      <dgm:spPr/>
    </dgm:pt>
    <dgm:pt modelId="{2973CC8A-DB0E-42EF-B525-E2B478675D79}" type="pres">
      <dgm:prSet presAssocID="{00319091-D077-48A8-877C-9FF1118DDC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B9312B-E201-4A55-AA8B-E6E8ECC65F70}" type="pres">
      <dgm:prSet presAssocID="{00319091-D077-48A8-877C-9FF1118DDC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9FF8-7915-499C-A989-E395C55E4DBA}" type="pres">
      <dgm:prSet presAssocID="{00319091-D077-48A8-877C-9FF1118DDC6D}" presName="negativeSpace" presStyleCnt="0"/>
      <dgm:spPr/>
    </dgm:pt>
    <dgm:pt modelId="{1F8DC947-E2B4-4CA6-A029-2425533B5226}" type="pres">
      <dgm:prSet presAssocID="{00319091-D077-48A8-877C-9FF1118DDC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CD732-FED6-484F-A16D-3A49C8A858CD}" type="pres">
      <dgm:prSet presAssocID="{F193AA26-C5EB-4095-BEA2-353B8EAF9FD5}" presName="spaceBetweenRectangles" presStyleCnt="0"/>
      <dgm:spPr/>
    </dgm:pt>
    <dgm:pt modelId="{878A33DF-D78E-4D36-B683-621EFC2D3D4F}" type="pres">
      <dgm:prSet presAssocID="{A3E71CE6-8F0D-4DA9-8E1A-BD6E68047093}" presName="parentLin" presStyleCnt="0"/>
      <dgm:spPr/>
    </dgm:pt>
    <dgm:pt modelId="{8E58B04A-18D3-4441-9197-62D19E5B9009}" type="pres">
      <dgm:prSet presAssocID="{A3E71CE6-8F0D-4DA9-8E1A-BD6E6804709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9BE5BB-0090-4932-A1D5-5B795C6D6E7A}" type="pres">
      <dgm:prSet presAssocID="{A3E71CE6-8F0D-4DA9-8E1A-BD6E680470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2BBB3-C845-4B63-899B-C3018659A542}" type="pres">
      <dgm:prSet presAssocID="{A3E71CE6-8F0D-4DA9-8E1A-BD6E68047093}" presName="negativeSpace" presStyleCnt="0"/>
      <dgm:spPr/>
    </dgm:pt>
    <dgm:pt modelId="{2EF67A3E-FDCC-46B0-94BF-E6A88DC2F0E7}" type="pres">
      <dgm:prSet presAssocID="{A3E71CE6-8F0D-4DA9-8E1A-BD6E6804709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90701-BC5E-4B9E-B7EB-8427E520055F}" srcId="{00319091-D077-48A8-877C-9FF1118DDC6D}" destId="{F9F9AE05-4A09-4D4F-B0A5-E1B875C9F693}" srcOrd="0" destOrd="0" parTransId="{937BC50A-A6E4-47E4-AE52-148A7176A85F}" sibTransId="{61AA093E-BD5C-4CE2-9C6C-4F60817A5532}"/>
    <dgm:cxn modelId="{599F52B8-31AA-40F2-AF52-2C3AA19BE5AE}" type="presOf" srcId="{F9F9AE05-4A09-4D4F-B0A5-E1B875C9F693}" destId="{1F8DC947-E2B4-4CA6-A029-2425533B5226}" srcOrd="0" destOrd="0" presId="urn:microsoft.com/office/officeart/2005/8/layout/list1"/>
    <dgm:cxn modelId="{33211EE0-89B5-4031-8A7A-83B6FCC8ACD8}" type="presOf" srcId="{00319091-D077-48A8-877C-9FF1118DDC6D}" destId="{2973CC8A-DB0E-42EF-B525-E2B478675D79}" srcOrd="0" destOrd="0" presId="urn:microsoft.com/office/officeart/2005/8/layout/list1"/>
    <dgm:cxn modelId="{1E89EE5F-AF67-49DB-96DD-F34D26C3961F}" srcId="{A3E71CE6-8F0D-4DA9-8E1A-BD6E68047093}" destId="{E89215D3-0538-4D8B-BA01-9A15B00181BF}" srcOrd="0" destOrd="0" parTransId="{D38DB4B2-B38D-49D1-9C9D-B15E6384EF0E}" sibTransId="{BA68A38D-B744-427D-B2ED-E17BFAAC3D2A}"/>
    <dgm:cxn modelId="{3F75F3D3-FF80-4DB6-8680-CD186515605E}" srcId="{8AF36524-DAB6-46B0-A998-A72BAF16CC13}" destId="{00319091-D077-48A8-877C-9FF1118DDC6D}" srcOrd="1" destOrd="0" parTransId="{105B1A9A-ACD4-4C45-8E24-18FF8F81D5B4}" sibTransId="{F193AA26-C5EB-4095-BEA2-353B8EAF9FD5}"/>
    <dgm:cxn modelId="{44BA1318-30F6-4354-ADD1-1F314FDBC801}" type="presOf" srcId="{8AF36524-DAB6-46B0-A998-A72BAF16CC13}" destId="{8E9C2A66-96CA-4E9F-B358-3E474F3C284D}" srcOrd="0" destOrd="0" presId="urn:microsoft.com/office/officeart/2005/8/layout/list1"/>
    <dgm:cxn modelId="{92A2782D-5429-4AD1-8DDE-AA90EA19A7D1}" type="presOf" srcId="{631523EF-168A-4CC3-8A1F-004E247A67CA}" destId="{0655B2AE-D880-462E-9126-465F446BE731}" srcOrd="0" destOrd="0" presId="urn:microsoft.com/office/officeart/2005/8/layout/list1"/>
    <dgm:cxn modelId="{175A5FCB-B8A3-430E-95B8-02AF5946DAAB}" srcId="{8AF36524-DAB6-46B0-A998-A72BAF16CC13}" destId="{631523EF-168A-4CC3-8A1F-004E247A67CA}" srcOrd="0" destOrd="0" parTransId="{16EB98E5-09B0-4E96-9CAA-63CEF1D107DB}" sibTransId="{89596A1E-FA90-4313-B877-82B8BDC8B71F}"/>
    <dgm:cxn modelId="{016A762B-97B9-4ECB-A45B-33F0F8452602}" type="presOf" srcId="{48D25B1C-439D-48F5-A72A-970FB52D21B1}" destId="{0710F80F-D7CC-4C41-8799-FF4AC43FF6F3}" srcOrd="0" destOrd="0" presId="urn:microsoft.com/office/officeart/2005/8/layout/list1"/>
    <dgm:cxn modelId="{3C376AB3-4C22-4F84-A68F-A4C009C366D0}" type="presOf" srcId="{A3E71CE6-8F0D-4DA9-8E1A-BD6E68047093}" destId="{CE9BE5BB-0090-4932-A1D5-5B795C6D6E7A}" srcOrd="1" destOrd="0" presId="urn:microsoft.com/office/officeart/2005/8/layout/list1"/>
    <dgm:cxn modelId="{B8790BFD-BD8E-4247-ABA2-98F6716BA75E}" type="presOf" srcId="{00319091-D077-48A8-877C-9FF1118DDC6D}" destId="{29B9312B-E201-4A55-AA8B-E6E8ECC65F70}" srcOrd="1" destOrd="0" presId="urn:microsoft.com/office/officeart/2005/8/layout/list1"/>
    <dgm:cxn modelId="{EA30C9B4-A967-42A6-884D-06FF214CC632}" type="presOf" srcId="{A3E71CE6-8F0D-4DA9-8E1A-BD6E68047093}" destId="{8E58B04A-18D3-4441-9197-62D19E5B9009}" srcOrd="0" destOrd="0" presId="urn:microsoft.com/office/officeart/2005/8/layout/list1"/>
    <dgm:cxn modelId="{EF0D72A7-3480-48DB-A319-74292D986FD8}" srcId="{8AF36524-DAB6-46B0-A998-A72BAF16CC13}" destId="{A3E71CE6-8F0D-4DA9-8E1A-BD6E68047093}" srcOrd="2" destOrd="0" parTransId="{1E5F978A-F6C8-4955-B7E3-6EA2C8B4775F}" sibTransId="{F27F48A2-7996-40CA-9E35-773C8965BEBD}"/>
    <dgm:cxn modelId="{AD3CE71C-6B73-4798-B5F6-2AAE28DA25D1}" type="presOf" srcId="{631523EF-168A-4CC3-8A1F-004E247A67CA}" destId="{7586AA15-5188-42EA-A2FD-05139B651C3A}" srcOrd="1" destOrd="0" presId="urn:microsoft.com/office/officeart/2005/8/layout/list1"/>
    <dgm:cxn modelId="{A8414952-BDA3-4AB2-8E6C-C30CE6622C84}" type="presOf" srcId="{E89215D3-0538-4D8B-BA01-9A15B00181BF}" destId="{2EF67A3E-FDCC-46B0-94BF-E6A88DC2F0E7}" srcOrd="0" destOrd="0" presId="urn:microsoft.com/office/officeart/2005/8/layout/list1"/>
    <dgm:cxn modelId="{C898665D-9BE4-424C-B168-B00CA864A200}" srcId="{631523EF-168A-4CC3-8A1F-004E247A67CA}" destId="{48D25B1C-439D-48F5-A72A-970FB52D21B1}" srcOrd="0" destOrd="0" parTransId="{F22E6D4D-219D-4996-A417-388E3A9A8DA0}" sibTransId="{EE2392DB-7A6E-4A4F-ADC7-47DA1C21FC6A}"/>
    <dgm:cxn modelId="{F2FFBD48-FFA6-46DE-9E12-6C85B7F6E2E6}" type="presParOf" srcId="{8E9C2A66-96CA-4E9F-B358-3E474F3C284D}" destId="{BF691F01-0128-4950-B94D-F09CCF22050E}" srcOrd="0" destOrd="0" presId="urn:microsoft.com/office/officeart/2005/8/layout/list1"/>
    <dgm:cxn modelId="{6842C81C-7924-4B72-89BB-54350AD0472E}" type="presParOf" srcId="{BF691F01-0128-4950-B94D-F09CCF22050E}" destId="{0655B2AE-D880-462E-9126-465F446BE731}" srcOrd="0" destOrd="0" presId="urn:microsoft.com/office/officeart/2005/8/layout/list1"/>
    <dgm:cxn modelId="{5A5AA398-E1C8-42F8-B491-CE4740C4D872}" type="presParOf" srcId="{BF691F01-0128-4950-B94D-F09CCF22050E}" destId="{7586AA15-5188-42EA-A2FD-05139B651C3A}" srcOrd="1" destOrd="0" presId="urn:microsoft.com/office/officeart/2005/8/layout/list1"/>
    <dgm:cxn modelId="{BE197E3F-D92D-403F-8C14-7F075C81B057}" type="presParOf" srcId="{8E9C2A66-96CA-4E9F-B358-3E474F3C284D}" destId="{590DEAD7-AD76-476A-8176-0B8661012780}" srcOrd="1" destOrd="0" presId="urn:microsoft.com/office/officeart/2005/8/layout/list1"/>
    <dgm:cxn modelId="{90802FC0-C3AD-4753-8CC2-611C21F00526}" type="presParOf" srcId="{8E9C2A66-96CA-4E9F-B358-3E474F3C284D}" destId="{0710F80F-D7CC-4C41-8799-FF4AC43FF6F3}" srcOrd="2" destOrd="0" presId="urn:microsoft.com/office/officeart/2005/8/layout/list1"/>
    <dgm:cxn modelId="{98577A5B-C7CC-49F0-BE11-9EC33D895370}" type="presParOf" srcId="{8E9C2A66-96CA-4E9F-B358-3E474F3C284D}" destId="{931994DA-3003-4504-B961-DCD5CF21401F}" srcOrd="3" destOrd="0" presId="urn:microsoft.com/office/officeart/2005/8/layout/list1"/>
    <dgm:cxn modelId="{4EF2FD32-B19C-4D27-AEE3-2C7B70427C08}" type="presParOf" srcId="{8E9C2A66-96CA-4E9F-B358-3E474F3C284D}" destId="{C5CD557D-8C8D-49C8-BED7-32CB9FCFCDAF}" srcOrd="4" destOrd="0" presId="urn:microsoft.com/office/officeart/2005/8/layout/list1"/>
    <dgm:cxn modelId="{D5711B0D-2288-46C8-90B9-BBEF11E5869A}" type="presParOf" srcId="{C5CD557D-8C8D-49C8-BED7-32CB9FCFCDAF}" destId="{2973CC8A-DB0E-42EF-B525-E2B478675D79}" srcOrd="0" destOrd="0" presId="urn:microsoft.com/office/officeart/2005/8/layout/list1"/>
    <dgm:cxn modelId="{BF18A009-8FF4-4264-B257-ACB63B55F092}" type="presParOf" srcId="{C5CD557D-8C8D-49C8-BED7-32CB9FCFCDAF}" destId="{29B9312B-E201-4A55-AA8B-E6E8ECC65F70}" srcOrd="1" destOrd="0" presId="urn:microsoft.com/office/officeart/2005/8/layout/list1"/>
    <dgm:cxn modelId="{1DD1E17F-D34B-4AD9-BAB5-4D84E5D15FD7}" type="presParOf" srcId="{8E9C2A66-96CA-4E9F-B358-3E474F3C284D}" destId="{329B9FF8-7915-499C-A989-E395C55E4DBA}" srcOrd="5" destOrd="0" presId="urn:microsoft.com/office/officeart/2005/8/layout/list1"/>
    <dgm:cxn modelId="{53347C62-320F-457E-86F3-A02BD4941982}" type="presParOf" srcId="{8E9C2A66-96CA-4E9F-B358-3E474F3C284D}" destId="{1F8DC947-E2B4-4CA6-A029-2425533B5226}" srcOrd="6" destOrd="0" presId="urn:microsoft.com/office/officeart/2005/8/layout/list1"/>
    <dgm:cxn modelId="{0541BF39-F58E-49CC-BAD7-58FC6FBBB0ED}" type="presParOf" srcId="{8E9C2A66-96CA-4E9F-B358-3E474F3C284D}" destId="{7EACD732-FED6-484F-A16D-3A49C8A858CD}" srcOrd="7" destOrd="0" presId="urn:microsoft.com/office/officeart/2005/8/layout/list1"/>
    <dgm:cxn modelId="{9EB5F374-6293-473E-9EB3-A22277836E93}" type="presParOf" srcId="{8E9C2A66-96CA-4E9F-B358-3E474F3C284D}" destId="{878A33DF-D78E-4D36-B683-621EFC2D3D4F}" srcOrd="8" destOrd="0" presId="urn:microsoft.com/office/officeart/2005/8/layout/list1"/>
    <dgm:cxn modelId="{D416E411-C002-49C3-BE73-DCF3BC9F2AAB}" type="presParOf" srcId="{878A33DF-D78E-4D36-B683-621EFC2D3D4F}" destId="{8E58B04A-18D3-4441-9197-62D19E5B9009}" srcOrd="0" destOrd="0" presId="urn:microsoft.com/office/officeart/2005/8/layout/list1"/>
    <dgm:cxn modelId="{43072009-7E60-42F4-AE5F-A4F7D8F4C798}" type="presParOf" srcId="{878A33DF-D78E-4D36-B683-621EFC2D3D4F}" destId="{CE9BE5BB-0090-4932-A1D5-5B795C6D6E7A}" srcOrd="1" destOrd="0" presId="urn:microsoft.com/office/officeart/2005/8/layout/list1"/>
    <dgm:cxn modelId="{2248ECA2-0913-4806-A358-AC1BCB563D6F}" type="presParOf" srcId="{8E9C2A66-96CA-4E9F-B358-3E474F3C284D}" destId="{77C2BBB3-C845-4B63-899B-C3018659A542}" srcOrd="9" destOrd="0" presId="urn:microsoft.com/office/officeart/2005/8/layout/list1"/>
    <dgm:cxn modelId="{3822744B-6140-44FE-A31D-FCC4C3D56CD3}" type="presParOf" srcId="{8E9C2A66-96CA-4E9F-B358-3E474F3C284D}" destId="{2EF67A3E-FDCC-46B0-94BF-E6A88DC2F0E7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36524-DAB6-46B0-A998-A72BAF16CC13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E71CE6-8F0D-4DA9-8E1A-BD6E68047093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Иммундық  жүйе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endParaRPr lang="ru-RU" sz="2000" dirty="0">
            <a:solidFill>
              <a:srgbClr val="002060"/>
            </a:solidFill>
          </a:endParaRPr>
        </a:p>
      </dgm:t>
    </dgm:pt>
    <dgm:pt modelId="{1E5F978A-F6C8-4955-B7E3-6EA2C8B4775F}" type="parTrans" cxnId="{EF0D72A7-3480-48DB-A319-74292D986FD8}">
      <dgm:prSet/>
      <dgm:spPr/>
      <dgm:t>
        <a:bodyPr/>
        <a:lstStyle/>
        <a:p>
          <a:endParaRPr lang="ru-RU"/>
        </a:p>
      </dgm:t>
    </dgm:pt>
    <dgm:pt modelId="{F27F48A2-7996-40CA-9E35-773C8965BEBD}" type="sibTrans" cxnId="{EF0D72A7-3480-48DB-A319-74292D986FD8}">
      <dgm:prSet/>
      <dgm:spPr/>
      <dgm:t>
        <a:bodyPr/>
        <a:lstStyle/>
        <a:p>
          <a:endParaRPr lang="ru-RU"/>
        </a:p>
      </dgm:t>
    </dgm:pt>
    <dgm:pt modelId="{631523EF-168A-4CC3-8A1F-004E247A67CA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Жүйке жүйесі</a:t>
          </a:r>
          <a:endParaRPr lang="ru-RU" sz="2000" dirty="0">
            <a:solidFill>
              <a:srgbClr val="002060"/>
            </a:solidFill>
          </a:endParaRPr>
        </a:p>
      </dgm:t>
    </dgm:pt>
    <dgm:pt modelId="{16EB98E5-09B0-4E96-9CAA-63CEF1D107DB}" type="parTrans" cxnId="{175A5FCB-B8A3-430E-95B8-02AF5946DAAB}">
      <dgm:prSet/>
      <dgm:spPr/>
      <dgm:t>
        <a:bodyPr/>
        <a:lstStyle/>
        <a:p>
          <a:endParaRPr lang="ru-RU"/>
        </a:p>
      </dgm:t>
    </dgm:pt>
    <dgm:pt modelId="{89596A1E-FA90-4313-B877-82B8BDC8B71F}" type="sibTrans" cxnId="{175A5FCB-B8A3-430E-95B8-02AF5946DAAB}">
      <dgm:prSet/>
      <dgm:spPr/>
      <dgm:t>
        <a:bodyPr/>
        <a:lstStyle/>
        <a:p>
          <a:endParaRPr lang="ru-RU"/>
        </a:p>
      </dgm:t>
    </dgm:pt>
    <dgm:pt modelId="{00319091-D077-48A8-877C-9FF1118DDC6D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</a:rPr>
            <a:t>Эндокриндік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2000" b="1" dirty="0" err="1" smtClean="0">
              <a:solidFill>
                <a:srgbClr val="002060"/>
              </a:solidFill>
            </a:rPr>
            <a:t>жүйе</a:t>
          </a:r>
          <a:endParaRPr lang="ru-RU" sz="2000" dirty="0">
            <a:solidFill>
              <a:srgbClr val="002060"/>
            </a:solidFill>
          </a:endParaRPr>
        </a:p>
      </dgm:t>
    </dgm:pt>
    <dgm:pt modelId="{105B1A9A-ACD4-4C45-8E24-18FF8F81D5B4}" type="parTrans" cxnId="{3F75F3D3-FF80-4DB6-8680-CD186515605E}">
      <dgm:prSet/>
      <dgm:spPr/>
      <dgm:t>
        <a:bodyPr/>
        <a:lstStyle/>
        <a:p>
          <a:endParaRPr lang="ru-RU"/>
        </a:p>
      </dgm:t>
    </dgm:pt>
    <dgm:pt modelId="{F193AA26-C5EB-4095-BEA2-353B8EAF9FD5}" type="sibTrans" cxnId="{3F75F3D3-FF80-4DB6-8680-CD186515605E}">
      <dgm:prSet/>
      <dgm:spPr/>
      <dgm:t>
        <a:bodyPr/>
        <a:lstStyle/>
        <a:p>
          <a:endParaRPr lang="ru-RU"/>
        </a:p>
      </dgm:t>
    </dgm:pt>
    <dgm:pt modelId="{48D25B1C-439D-48F5-A72A-970FB52D21B1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Белсенділіктің төмендеуі</a:t>
          </a:r>
          <a:endParaRPr lang="ru-RU" sz="1800" dirty="0">
            <a:solidFill>
              <a:srgbClr val="002060"/>
            </a:solidFill>
          </a:endParaRPr>
        </a:p>
      </dgm:t>
    </dgm:pt>
    <dgm:pt modelId="{F22E6D4D-219D-4996-A417-388E3A9A8DA0}" type="parTrans" cxnId="{C898665D-9BE4-424C-B168-B00CA864A200}">
      <dgm:prSet/>
      <dgm:spPr/>
      <dgm:t>
        <a:bodyPr/>
        <a:lstStyle/>
        <a:p>
          <a:endParaRPr lang="ru-RU"/>
        </a:p>
      </dgm:t>
    </dgm:pt>
    <dgm:pt modelId="{EE2392DB-7A6E-4A4F-ADC7-47DA1C21FC6A}" type="sibTrans" cxnId="{C898665D-9BE4-424C-B168-B00CA864A200}">
      <dgm:prSet/>
      <dgm:spPr/>
      <dgm:t>
        <a:bodyPr/>
        <a:lstStyle/>
        <a:p>
          <a:endParaRPr lang="ru-RU"/>
        </a:p>
      </dgm:t>
    </dgm:pt>
    <dgm:pt modelId="{F9F9AE05-4A09-4D4F-B0A5-E1B875C9F693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Бүйрек үсті безінің кортикальды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қабатында стероидты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гормондардың негізгілерінің </a:t>
          </a:r>
          <a:r>
            <a:rPr lang="ru-RU" sz="1800" dirty="0" smtClean="0">
              <a:solidFill>
                <a:srgbClr val="002060"/>
              </a:solidFill>
            </a:rPr>
            <a:t>(</a:t>
          </a:r>
          <a:r>
            <a:rPr lang="ru-RU" sz="1800" dirty="0" err="1" smtClean="0">
              <a:solidFill>
                <a:srgbClr val="002060"/>
              </a:solidFill>
            </a:rPr>
            <a:t>липидтер</a:t>
          </a:r>
          <a:r>
            <a:rPr lang="ru-RU" sz="1800" dirty="0" smtClean="0">
              <a:solidFill>
                <a:srgbClr val="002060"/>
              </a:solidFill>
            </a:rPr>
            <a:t>, холестерин, </a:t>
          </a:r>
          <a:r>
            <a:rPr lang="ru-RU" sz="1800" dirty="0" err="1" smtClean="0">
              <a:solidFill>
                <a:srgbClr val="002060"/>
              </a:solidFill>
            </a:rPr>
            <a:t>аскорбин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қышқылы</a:t>
          </a:r>
          <a:r>
            <a:rPr lang="ru-RU" sz="1800" dirty="0" smtClean="0">
              <a:solidFill>
                <a:srgbClr val="002060"/>
              </a:solidFill>
            </a:rPr>
            <a:t>)  </a:t>
          </a:r>
          <a:r>
            <a:rPr lang="ru-RU" sz="1800" dirty="0" err="1" smtClean="0">
              <a:solidFill>
                <a:srgbClr val="002060"/>
              </a:solidFill>
            </a:rPr>
            <a:t>жиналуы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және гормоналды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өнімдердің қанға бөлінуінің жоғарылауы</a:t>
          </a:r>
          <a:r>
            <a:rPr lang="ru-RU" sz="1800" dirty="0" smtClean="0">
              <a:solidFill>
                <a:srgbClr val="002060"/>
              </a:solidFill>
            </a:rPr>
            <a:t>
</a:t>
          </a:r>
          <a:r>
            <a:rPr lang="ru-RU" sz="1800" dirty="0" err="1" smtClean="0">
              <a:solidFill>
                <a:srgbClr val="002060"/>
              </a:solidFill>
            </a:rPr>
            <a:t>Кортикостероидтардың метаболикалық әсерінің жоғарылауын қамтамасыз </a:t>
          </a:r>
          <a:r>
            <a:rPr lang="ru-RU" sz="1800" dirty="0" smtClean="0">
              <a:solidFill>
                <a:srgbClr val="002060"/>
              </a:solidFill>
            </a:rPr>
            <a:t>ететін </a:t>
          </a:r>
          <a:r>
            <a:rPr lang="ru-RU" sz="1800" dirty="0" err="1" smtClean="0">
              <a:solidFill>
                <a:srgbClr val="002060"/>
              </a:solidFill>
            </a:rPr>
            <a:t>қандағы инсулиннің төмендеуі</a:t>
          </a:r>
          <a:endParaRPr lang="ru-RU" sz="1800" dirty="0">
            <a:solidFill>
              <a:srgbClr val="002060"/>
            </a:solidFill>
          </a:endParaRPr>
        </a:p>
      </dgm:t>
    </dgm:pt>
    <dgm:pt modelId="{937BC50A-A6E4-47E4-AE52-148A7176A85F}" type="parTrans" cxnId="{D0690701-BC5E-4B9E-B7EB-8427E520055F}">
      <dgm:prSet/>
      <dgm:spPr/>
      <dgm:t>
        <a:bodyPr/>
        <a:lstStyle/>
        <a:p>
          <a:endParaRPr lang="ru-RU"/>
        </a:p>
      </dgm:t>
    </dgm:pt>
    <dgm:pt modelId="{61AA093E-BD5C-4CE2-9C6C-4F60817A5532}" type="sibTrans" cxnId="{D0690701-BC5E-4B9E-B7EB-8427E520055F}">
      <dgm:prSet/>
      <dgm:spPr/>
      <dgm:t>
        <a:bodyPr/>
        <a:lstStyle/>
        <a:p>
          <a:endParaRPr lang="ru-RU"/>
        </a:p>
      </dgm:t>
    </dgm:pt>
    <dgm:pt modelId="{1145F866-FEB2-4D23-AB55-892F5FFD3A5A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Тимустық-лимфа аппаратының одан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әрі төмендеуі</a:t>
          </a:r>
          <a:endParaRPr lang="ru-RU" sz="1800" b="1" dirty="0">
            <a:solidFill>
              <a:srgbClr val="002060"/>
            </a:solidFill>
          </a:endParaRPr>
        </a:p>
      </dgm:t>
    </dgm:pt>
    <dgm:pt modelId="{F9073394-01E7-4D73-BC0B-0E7AACDC6A8A}" type="parTrans" cxnId="{63D5B2FB-BEF7-474E-833F-6FEFBE6B55D5}">
      <dgm:prSet/>
      <dgm:spPr/>
      <dgm:t>
        <a:bodyPr/>
        <a:lstStyle/>
        <a:p>
          <a:endParaRPr lang="ru-RU"/>
        </a:p>
      </dgm:t>
    </dgm:pt>
    <dgm:pt modelId="{3970B4DD-43A8-4DC4-9588-97E81F5AD044}" type="sibTrans" cxnId="{63D5B2FB-BEF7-474E-833F-6FEFBE6B55D5}">
      <dgm:prSet/>
      <dgm:spPr/>
      <dgm:t>
        <a:bodyPr/>
        <a:lstStyle/>
        <a:p>
          <a:endParaRPr lang="ru-RU"/>
        </a:p>
      </dgm:t>
    </dgm:pt>
    <dgm:pt modelId="{BA02346D-B4E2-4BCE-B5B8-F58E95B94B8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800" dirty="0" err="1" smtClean="0">
              <a:solidFill>
                <a:srgbClr val="002060"/>
              </a:solidFill>
            </a:rPr>
            <a:t>Ұлпалардағы синтетикалық процестерді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белсендіру</a:t>
          </a:r>
          <a:r>
            <a:rPr lang="ru-RU" sz="1800" dirty="0" smtClean="0">
              <a:solidFill>
                <a:srgbClr val="002060"/>
              </a:solidFill>
            </a:rPr>
            <a:t>, </a:t>
          </a:r>
          <a:r>
            <a:rPr lang="ru-RU" sz="1800" dirty="0" err="1" smtClean="0">
              <a:solidFill>
                <a:srgbClr val="002060"/>
              </a:solidFill>
            </a:rPr>
            <a:t>содан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кейін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дене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ru-RU" sz="1800" dirty="0" err="1" smtClean="0">
              <a:solidFill>
                <a:srgbClr val="002060"/>
              </a:solidFill>
            </a:rPr>
            <a:t>салмағын қалпына келуі</a:t>
          </a:r>
          <a:r>
            <a:rPr lang="ru-RU" sz="1800" dirty="0" smtClean="0">
              <a:solidFill>
                <a:srgbClr val="002060"/>
              </a:solidFill>
            </a:rPr>
            <a:t>
Катаболизм </a:t>
          </a:r>
          <a:r>
            <a:rPr lang="ru-RU" sz="1800" dirty="0" err="1" smtClean="0">
              <a:solidFill>
                <a:srgbClr val="002060"/>
              </a:solidFill>
            </a:rPr>
            <a:t>процестерінің әлсіреуі</a:t>
          </a:r>
          <a:endParaRPr lang="ru-RU" sz="1800" dirty="0">
            <a:solidFill>
              <a:srgbClr val="002060"/>
            </a:solidFill>
          </a:endParaRPr>
        </a:p>
      </dgm:t>
    </dgm:pt>
    <dgm:pt modelId="{202A1991-A245-4E6F-AB8B-CB16528E2ACF}" type="parTrans" cxnId="{C6EDDFB4-64D5-46AD-83E7-218AE5A6AD10}">
      <dgm:prSet/>
      <dgm:spPr/>
      <dgm:t>
        <a:bodyPr/>
        <a:lstStyle/>
        <a:p>
          <a:endParaRPr lang="ru-RU"/>
        </a:p>
      </dgm:t>
    </dgm:pt>
    <dgm:pt modelId="{4173B3DD-3EA2-4A21-B467-D6E830446B5F}" type="sibTrans" cxnId="{C6EDDFB4-64D5-46AD-83E7-218AE5A6AD10}">
      <dgm:prSet/>
      <dgm:spPr/>
      <dgm:t>
        <a:bodyPr/>
        <a:lstStyle/>
        <a:p>
          <a:endParaRPr lang="ru-RU"/>
        </a:p>
      </dgm:t>
    </dgm:pt>
    <dgm:pt modelId="{FBE81B69-6EA3-4C9D-A207-2E6BBE754A02}">
      <dgm:prSet custT="1"/>
      <dgm:spPr/>
      <dgm:t>
        <a:bodyPr/>
        <a:lstStyle/>
        <a:p>
          <a:r>
            <a:rPr lang="ru-RU" sz="1800" b="1" dirty="0" err="1" smtClean="0">
              <a:solidFill>
                <a:srgbClr val="002060"/>
              </a:solidFill>
            </a:rPr>
            <a:t>Зат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алмасу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үдерістері</a:t>
          </a:r>
          <a:endParaRPr lang="ru-RU" sz="1800" b="1" dirty="0">
            <a:solidFill>
              <a:srgbClr val="002060"/>
            </a:solidFill>
          </a:endParaRPr>
        </a:p>
      </dgm:t>
    </dgm:pt>
    <dgm:pt modelId="{BA8C3E24-69D2-4D1C-8580-04C1A96D1C85}" type="parTrans" cxnId="{1FCE0CC6-4265-4229-9313-E306CB959D9E}">
      <dgm:prSet/>
      <dgm:spPr/>
      <dgm:t>
        <a:bodyPr/>
        <a:lstStyle/>
        <a:p>
          <a:endParaRPr lang="ru-RU"/>
        </a:p>
      </dgm:t>
    </dgm:pt>
    <dgm:pt modelId="{3D393594-85FD-4BF8-A4A6-E401F3D5FB19}" type="sibTrans" cxnId="{1FCE0CC6-4265-4229-9313-E306CB959D9E}">
      <dgm:prSet/>
      <dgm:spPr/>
      <dgm:t>
        <a:bodyPr/>
        <a:lstStyle/>
        <a:p>
          <a:endParaRPr lang="ru-RU"/>
        </a:p>
      </dgm:t>
    </dgm:pt>
    <dgm:pt modelId="{8E9C2A66-96CA-4E9F-B358-3E474F3C284D}" type="pres">
      <dgm:prSet presAssocID="{8AF36524-DAB6-46B0-A998-A72BAF16C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91F01-0128-4950-B94D-F09CCF22050E}" type="pres">
      <dgm:prSet presAssocID="{631523EF-168A-4CC3-8A1F-004E247A67CA}" presName="parentLin" presStyleCnt="0"/>
      <dgm:spPr/>
    </dgm:pt>
    <dgm:pt modelId="{0655B2AE-D880-462E-9126-465F446BE731}" type="pres">
      <dgm:prSet presAssocID="{631523EF-168A-4CC3-8A1F-004E247A67C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86AA15-5188-42EA-A2FD-05139B651C3A}" type="pres">
      <dgm:prSet presAssocID="{631523EF-168A-4CC3-8A1F-004E247A67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DEAD7-AD76-476A-8176-0B8661012780}" type="pres">
      <dgm:prSet presAssocID="{631523EF-168A-4CC3-8A1F-004E247A67CA}" presName="negativeSpace" presStyleCnt="0"/>
      <dgm:spPr/>
    </dgm:pt>
    <dgm:pt modelId="{0710F80F-D7CC-4C41-8799-FF4AC43FF6F3}" type="pres">
      <dgm:prSet presAssocID="{631523EF-168A-4CC3-8A1F-004E247A67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94DA-3003-4504-B961-DCD5CF21401F}" type="pres">
      <dgm:prSet presAssocID="{89596A1E-FA90-4313-B877-82B8BDC8B71F}" presName="spaceBetweenRectangles" presStyleCnt="0"/>
      <dgm:spPr/>
    </dgm:pt>
    <dgm:pt modelId="{C5CD557D-8C8D-49C8-BED7-32CB9FCFCDAF}" type="pres">
      <dgm:prSet presAssocID="{00319091-D077-48A8-877C-9FF1118DDC6D}" presName="parentLin" presStyleCnt="0"/>
      <dgm:spPr/>
    </dgm:pt>
    <dgm:pt modelId="{2973CC8A-DB0E-42EF-B525-E2B478675D79}" type="pres">
      <dgm:prSet presAssocID="{00319091-D077-48A8-877C-9FF1118DDC6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9B9312B-E201-4A55-AA8B-E6E8ECC65F70}" type="pres">
      <dgm:prSet presAssocID="{00319091-D077-48A8-877C-9FF1118DDC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9FF8-7915-499C-A989-E395C55E4DBA}" type="pres">
      <dgm:prSet presAssocID="{00319091-D077-48A8-877C-9FF1118DDC6D}" presName="negativeSpace" presStyleCnt="0"/>
      <dgm:spPr/>
    </dgm:pt>
    <dgm:pt modelId="{1F8DC947-E2B4-4CA6-A029-2425533B5226}" type="pres">
      <dgm:prSet presAssocID="{00319091-D077-48A8-877C-9FF1118DDC6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CD732-FED6-484F-A16D-3A49C8A858CD}" type="pres">
      <dgm:prSet presAssocID="{F193AA26-C5EB-4095-BEA2-353B8EAF9FD5}" presName="spaceBetweenRectangles" presStyleCnt="0"/>
      <dgm:spPr/>
    </dgm:pt>
    <dgm:pt modelId="{878A33DF-D78E-4D36-B683-621EFC2D3D4F}" type="pres">
      <dgm:prSet presAssocID="{A3E71CE6-8F0D-4DA9-8E1A-BD6E68047093}" presName="parentLin" presStyleCnt="0"/>
      <dgm:spPr/>
    </dgm:pt>
    <dgm:pt modelId="{8E58B04A-18D3-4441-9197-62D19E5B9009}" type="pres">
      <dgm:prSet presAssocID="{A3E71CE6-8F0D-4DA9-8E1A-BD6E6804709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E9BE5BB-0090-4932-A1D5-5B795C6D6E7A}" type="pres">
      <dgm:prSet presAssocID="{A3E71CE6-8F0D-4DA9-8E1A-BD6E680470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2BBB3-C845-4B63-899B-C3018659A542}" type="pres">
      <dgm:prSet presAssocID="{A3E71CE6-8F0D-4DA9-8E1A-BD6E68047093}" presName="negativeSpace" presStyleCnt="0"/>
      <dgm:spPr/>
    </dgm:pt>
    <dgm:pt modelId="{2EF67A3E-FDCC-46B0-94BF-E6A88DC2F0E7}" type="pres">
      <dgm:prSet presAssocID="{A3E71CE6-8F0D-4DA9-8E1A-BD6E6804709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1B92D-B822-4D0D-9072-FACBC310CA69}" type="pres">
      <dgm:prSet presAssocID="{F27F48A2-7996-40CA-9E35-773C8965BEBD}" presName="spaceBetweenRectangles" presStyleCnt="0"/>
      <dgm:spPr/>
    </dgm:pt>
    <dgm:pt modelId="{082EA753-C4C4-4B86-88B4-BA5B1824EA82}" type="pres">
      <dgm:prSet presAssocID="{FBE81B69-6EA3-4C9D-A207-2E6BBE754A02}" presName="parentLin" presStyleCnt="0"/>
      <dgm:spPr/>
    </dgm:pt>
    <dgm:pt modelId="{12C4957D-95B9-4150-B4BF-BC2DFEA6188B}" type="pres">
      <dgm:prSet presAssocID="{FBE81B69-6EA3-4C9D-A207-2E6BBE754A0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D0C4C38-187A-4881-AA7C-264148AC4A55}" type="pres">
      <dgm:prSet presAssocID="{FBE81B69-6EA3-4C9D-A207-2E6BBE754A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044AC-59AC-4DC4-B522-5F74791861CF}" type="pres">
      <dgm:prSet presAssocID="{FBE81B69-6EA3-4C9D-A207-2E6BBE754A02}" presName="negativeSpace" presStyleCnt="0"/>
      <dgm:spPr/>
    </dgm:pt>
    <dgm:pt modelId="{DA8E8ACD-6A34-45A7-9620-4A30759789DE}" type="pres">
      <dgm:prSet presAssocID="{FBE81B69-6EA3-4C9D-A207-2E6BBE754A02}" presName="childText" presStyleLbl="conFgAcc1" presStyleIdx="3" presStyleCnt="4" custScaleY="109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90701-BC5E-4B9E-B7EB-8427E520055F}" srcId="{00319091-D077-48A8-877C-9FF1118DDC6D}" destId="{F9F9AE05-4A09-4D4F-B0A5-E1B875C9F693}" srcOrd="0" destOrd="0" parTransId="{937BC50A-A6E4-47E4-AE52-148A7176A85F}" sibTransId="{61AA093E-BD5C-4CE2-9C6C-4F60817A5532}"/>
    <dgm:cxn modelId="{E57A7472-A76D-404B-B1D9-FB0B7DA6CF1A}" type="presOf" srcId="{631523EF-168A-4CC3-8A1F-004E247A67CA}" destId="{7586AA15-5188-42EA-A2FD-05139B651C3A}" srcOrd="1" destOrd="0" presId="urn:microsoft.com/office/officeart/2005/8/layout/list1"/>
    <dgm:cxn modelId="{CEB30C06-B9B4-457C-983B-B7AD2F9E21A1}" type="presOf" srcId="{BA02346D-B4E2-4BCE-B5B8-F58E95B94B82}" destId="{DA8E8ACD-6A34-45A7-9620-4A30759789DE}" srcOrd="0" destOrd="0" presId="urn:microsoft.com/office/officeart/2005/8/layout/list1"/>
    <dgm:cxn modelId="{CAC09FFE-2C4A-499B-BAD9-36DD06210ADE}" type="presOf" srcId="{8AF36524-DAB6-46B0-A998-A72BAF16CC13}" destId="{8E9C2A66-96CA-4E9F-B358-3E474F3C284D}" srcOrd="0" destOrd="0" presId="urn:microsoft.com/office/officeart/2005/8/layout/list1"/>
    <dgm:cxn modelId="{C6EDDFB4-64D5-46AD-83E7-218AE5A6AD10}" srcId="{FBE81B69-6EA3-4C9D-A207-2E6BBE754A02}" destId="{BA02346D-B4E2-4BCE-B5B8-F58E95B94B82}" srcOrd="0" destOrd="0" parTransId="{202A1991-A245-4E6F-AB8B-CB16528E2ACF}" sibTransId="{4173B3DD-3EA2-4A21-B467-D6E830446B5F}"/>
    <dgm:cxn modelId="{2A1172E1-10E2-41E9-9BCD-31A10C7F15DC}" type="presOf" srcId="{48D25B1C-439D-48F5-A72A-970FB52D21B1}" destId="{0710F80F-D7CC-4C41-8799-FF4AC43FF6F3}" srcOrd="0" destOrd="0" presId="urn:microsoft.com/office/officeart/2005/8/layout/list1"/>
    <dgm:cxn modelId="{1FCE0CC6-4265-4229-9313-E306CB959D9E}" srcId="{8AF36524-DAB6-46B0-A998-A72BAF16CC13}" destId="{FBE81B69-6EA3-4C9D-A207-2E6BBE754A02}" srcOrd="3" destOrd="0" parTransId="{BA8C3E24-69D2-4D1C-8580-04C1A96D1C85}" sibTransId="{3D393594-85FD-4BF8-A4A6-E401F3D5FB19}"/>
    <dgm:cxn modelId="{A07A938E-C3DA-444D-B7B4-8214F6CC8ABE}" type="presOf" srcId="{FBE81B69-6EA3-4C9D-A207-2E6BBE754A02}" destId="{12C4957D-95B9-4150-B4BF-BC2DFEA6188B}" srcOrd="0" destOrd="0" presId="urn:microsoft.com/office/officeart/2005/8/layout/list1"/>
    <dgm:cxn modelId="{666D2E3D-8DB3-4083-A099-BEA8847593FE}" type="presOf" srcId="{FBE81B69-6EA3-4C9D-A207-2E6BBE754A02}" destId="{1D0C4C38-187A-4881-AA7C-264148AC4A55}" srcOrd="1" destOrd="0" presId="urn:microsoft.com/office/officeart/2005/8/layout/list1"/>
    <dgm:cxn modelId="{3F75F3D3-FF80-4DB6-8680-CD186515605E}" srcId="{8AF36524-DAB6-46B0-A998-A72BAF16CC13}" destId="{00319091-D077-48A8-877C-9FF1118DDC6D}" srcOrd="1" destOrd="0" parTransId="{105B1A9A-ACD4-4C45-8E24-18FF8F81D5B4}" sibTransId="{F193AA26-C5EB-4095-BEA2-353B8EAF9FD5}"/>
    <dgm:cxn modelId="{9E1A12F3-BA7E-4434-9DFA-810BC0310E84}" type="presOf" srcId="{A3E71CE6-8F0D-4DA9-8E1A-BD6E68047093}" destId="{8E58B04A-18D3-4441-9197-62D19E5B9009}" srcOrd="0" destOrd="0" presId="urn:microsoft.com/office/officeart/2005/8/layout/list1"/>
    <dgm:cxn modelId="{175A5FCB-B8A3-430E-95B8-02AF5946DAAB}" srcId="{8AF36524-DAB6-46B0-A998-A72BAF16CC13}" destId="{631523EF-168A-4CC3-8A1F-004E247A67CA}" srcOrd="0" destOrd="0" parTransId="{16EB98E5-09B0-4E96-9CAA-63CEF1D107DB}" sibTransId="{89596A1E-FA90-4313-B877-82B8BDC8B71F}"/>
    <dgm:cxn modelId="{FDA0013C-E116-44C3-8769-C7FC8F17AEFD}" type="presOf" srcId="{F9F9AE05-4A09-4D4F-B0A5-E1B875C9F693}" destId="{1F8DC947-E2B4-4CA6-A029-2425533B5226}" srcOrd="0" destOrd="0" presId="urn:microsoft.com/office/officeart/2005/8/layout/list1"/>
    <dgm:cxn modelId="{63D5B2FB-BEF7-474E-833F-6FEFBE6B55D5}" srcId="{A3E71CE6-8F0D-4DA9-8E1A-BD6E68047093}" destId="{1145F866-FEB2-4D23-AB55-892F5FFD3A5A}" srcOrd="0" destOrd="0" parTransId="{F9073394-01E7-4D73-BC0B-0E7AACDC6A8A}" sibTransId="{3970B4DD-43A8-4DC4-9588-97E81F5AD044}"/>
    <dgm:cxn modelId="{96FFDCE4-8657-4E83-8211-2CF07A6C2E27}" type="presOf" srcId="{00319091-D077-48A8-877C-9FF1118DDC6D}" destId="{2973CC8A-DB0E-42EF-B525-E2B478675D79}" srcOrd="0" destOrd="0" presId="urn:microsoft.com/office/officeart/2005/8/layout/list1"/>
    <dgm:cxn modelId="{68B42E4D-DE1E-47E3-80D2-1DC02F149AF8}" type="presOf" srcId="{00319091-D077-48A8-877C-9FF1118DDC6D}" destId="{29B9312B-E201-4A55-AA8B-E6E8ECC65F70}" srcOrd="1" destOrd="0" presId="urn:microsoft.com/office/officeart/2005/8/layout/list1"/>
    <dgm:cxn modelId="{BD3AD56A-0EB7-4422-8F42-6F548992EACD}" type="presOf" srcId="{631523EF-168A-4CC3-8A1F-004E247A67CA}" destId="{0655B2AE-D880-462E-9126-465F446BE731}" srcOrd="0" destOrd="0" presId="urn:microsoft.com/office/officeart/2005/8/layout/list1"/>
    <dgm:cxn modelId="{549FAE9C-692D-4AB0-9087-5C9BAAE849B7}" type="presOf" srcId="{1145F866-FEB2-4D23-AB55-892F5FFD3A5A}" destId="{2EF67A3E-FDCC-46B0-94BF-E6A88DC2F0E7}" srcOrd="0" destOrd="0" presId="urn:microsoft.com/office/officeart/2005/8/layout/list1"/>
    <dgm:cxn modelId="{0A8625A8-9A4C-4682-B3A0-CF99F29420D7}" type="presOf" srcId="{A3E71CE6-8F0D-4DA9-8E1A-BD6E68047093}" destId="{CE9BE5BB-0090-4932-A1D5-5B795C6D6E7A}" srcOrd="1" destOrd="0" presId="urn:microsoft.com/office/officeart/2005/8/layout/list1"/>
    <dgm:cxn modelId="{EF0D72A7-3480-48DB-A319-74292D986FD8}" srcId="{8AF36524-DAB6-46B0-A998-A72BAF16CC13}" destId="{A3E71CE6-8F0D-4DA9-8E1A-BD6E68047093}" srcOrd="2" destOrd="0" parTransId="{1E5F978A-F6C8-4955-B7E3-6EA2C8B4775F}" sibTransId="{F27F48A2-7996-40CA-9E35-773C8965BEBD}"/>
    <dgm:cxn modelId="{C898665D-9BE4-424C-B168-B00CA864A200}" srcId="{631523EF-168A-4CC3-8A1F-004E247A67CA}" destId="{48D25B1C-439D-48F5-A72A-970FB52D21B1}" srcOrd="0" destOrd="0" parTransId="{F22E6D4D-219D-4996-A417-388E3A9A8DA0}" sibTransId="{EE2392DB-7A6E-4A4F-ADC7-47DA1C21FC6A}"/>
    <dgm:cxn modelId="{BF3B07EF-305F-40CA-9E35-E79F107497F0}" type="presParOf" srcId="{8E9C2A66-96CA-4E9F-B358-3E474F3C284D}" destId="{BF691F01-0128-4950-B94D-F09CCF22050E}" srcOrd="0" destOrd="0" presId="urn:microsoft.com/office/officeart/2005/8/layout/list1"/>
    <dgm:cxn modelId="{76198D0D-205D-4FE6-A9B2-8AB63901478C}" type="presParOf" srcId="{BF691F01-0128-4950-B94D-F09CCF22050E}" destId="{0655B2AE-D880-462E-9126-465F446BE731}" srcOrd="0" destOrd="0" presId="urn:microsoft.com/office/officeart/2005/8/layout/list1"/>
    <dgm:cxn modelId="{8F3A28C4-C999-49EF-9811-6502753C4EE0}" type="presParOf" srcId="{BF691F01-0128-4950-B94D-F09CCF22050E}" destId="{7586AA15-5188-42EA-A2FD-05139B651C3A}" srcOrd="1" destOrd="0" presId="urn:microsoft.com/office/officeart/2005/8/layout/list1"/>
    <dgm:cxn modelId="{4D09AE9F-4382-479C-830C-6875FE7DEF0A}" type="presParOf" srcId="{8E9C2A66-96CA-4E9F-B358-3E474F3C284D}" destId="{590DEAD7-AD76-476A-8176-0B8661012780}" srcOrd="1" destOrd="0" presId="urn:microsoft.com/office/officeart/2005/8/layout/list1"/>
    <dgm:cxn modelId="{AAD27924-F759-443C-BECC-A9D42F6EA4F1}" type="presParOf" srcId="{8E9C2A66-96CA-4E9F-B358-3E474F3C284D}" destId="{0710F80F-D7CC-4C41-8799-FF4AC43FF6F3}" srcOrd="2" destOrd="0" presId="urn:microsoft.com/office/officeart/2005/8/layout/list1"/>
    <dgm:cxn modelId="{BA1FD8B5-F319-476A-864B-C993CC91DA79}" type="presParOf" srcId="{8E9C2A66-96CA-4E9F-B358-3E474F3C284D}" destId="{931994DA-3003-4504-B961-DCD5CF21401F}" srcOrd="3" destOrd="0" presId="urn:microsoft.com/office/officeart/2005/8/layout/list1"/>
    <dgm:cxn modelId="{0089360D-4272-421E-B6AD-D6F94D744536}" type="presParOf" srcId="{8E9C2A66-96CA-4E9F-B358-3E474F3C284D}" destId="{C5CD557D-8C8D-49C8-BED7-32CB9FCFCDAF}" srcOrd="4" destOrd="0" presId="urn:microsoft.com/office/officeart/2005/8/layout/list1"/>
    <dgm:cxn modelId="{C57861B6-863A-4B52-81A5-84F008AEADBF}" type="presParOf" srcId="{C5CD557D-8C8D-49C8-BED7-32CB9FCFCDAF}" destId="{2973CC8A-DB0E-42EF-B525-E2B478675D79}" srcOrd="0" destOrd="0" presId="urn:microsoft.com/office/officeart/2005/8/layout/list1"/>
    <dgm:cxn modelId="{2A0FEFBE-8BBF-447B-9FDA-E42DEB5EF211}" type="presParOf" srcId="{C5CD557D-8C8D-49C8-BED7-32CB9FCFCDAF}" destId="{29B9312B-E201-4A55-AA8B-E6E8ECC65F70}" srcOrd="1" destOrd="0" presId="urn:microsoft.com/office/officeart/2005/8/layout/list1"/>
    <dgm:cxn modelId="{497BC5FC-6A91-495E-9DA1-8971C4978909}" type="presParOf" srcId="{8E9C2A66-96CA-4E9F-B358-3E474F3C284D}" destId="{329B9FF8-7915-499C-A989-E395C55E4DBA}" srcOrd="5" destOrd="0" presId="urn:microsoft.com/office/officeart/2005/8/layout/list1"/>
    <dgm:cxn modelId="{B9B7E488-24C5-4747-9F03-01BAD26316BA}" type="presParOf" srcId="{8E9C2A66-96CA-4E9F-B358-3E474F3C284D}" destId="{1F8DC947-E2B4-4CA6-A029-2425533B5226}" srcOrd="6" destOrd="0" presId="urn:microsoft.com/office/officeart/2005/8/layout/list1"/>
    <dgm:cxn modelId="{21052E0A-F902-40A8-85E1-98C43370EE45}" type="presParOf" srcId="{8E9C2A66-96CA-4E9F-B358-3E474F3C284D}" destId="{7EACD732-FED6-484F-A16D-3A49C8A858CD}" srcOrd="7" destOrd="0" presId="urn:microsoft.com/office/officeart/2005/8/layout/list1"/>
    <dgm:cxn modelId="{6F8A9D03-1C0B-4729-BB9C-F20CDE6606F6}" type="presParOf" srcId="{8E9C2A66-96CA-4E9F-B358-3E474F3C284D}" destId="{878A33DF-D78E-4D36-B683-621EFC2D3D4F}" srcOrd="8" destOrd="0" presId="urn:microsoft.com/office/officeart/2005/8/layout/list1"/>
    <dgm:cxn modelId="{AD544F76-AF0F-410B-A3F2-CE16C45397DD}" type="presParOf" srcId="{878A33DF-D78E-4D36-B683-621EFC2D3D4F}" destId="{8E58B04A-18D3-4441-9197-62D19E5B9009}" srcOrd="0" destOrd="0" presId="urn:microsoft.com/office/officeart/2005/8/layout/list1"/>
    <dgm:cxn modelId="{7082C147-72F8-41D4-85C2-298EED4F54D4}" type="presParOf" srcId="{878A33DF-D78E-4D36-B683-621EFC2D3D4F}" destId="{CE9BE5BB-0090-4932-A1D5-5B795C6D6E7A}" srcOrd="1" destOrd="0" presId="urn:microsoft.com/office/officeart/2005/8/layout/list1"/>
    <dgm:cxn modelId="{4B5A0E89-2C7E-42C7-80AD-0A57023FDBFF}" type="presParOf" srcId="{8E9C2A66-96CA-4E9F-B358-3E474F3C284D}" destId="{77C2BBB3-C845-4B63-899B-C3018659A542}" srcOrd="9" destOrd="0" presId="urn:microsoft.com/office/officeart/2005/8/layout/list1"/>
    <dgm:cxn modelId="{D41AAB56-91F5-4273-A762-7B1B391FF24E}" type="presParOf" srcId="{8E9C2A66-96CA-4E9F-B358-3E474F3C284D}" destId="{2EF67A3E-FDCC-46B0-94BF-E6A88DC2F0E7}" srcOrd="10" destOrd="0" presId="urn:microsoft.com/office/officeart/2005/8/layout/list1"/>
    <dgm:cxn modelId="{6D17C888-4A5A-4FFF-AE97-FBA83FE7D87C}" type="presParOf" srcId="{8E9C2A66-96CA-4E9F-B358-3E474F3C284D}" destId="{9D81B92D-B822-4D0D-9072-FACBC310CA69}" srcOrd="11" destOrd="0" presId="urn:microsoft.com/office/officeart/2005/8/layout/list1"/>
    <dgm:cxn modelId="{D4EE4E23-8D5E-4E28-B759-F755DB7E4FBD}" type="presParOf" srcId="{8E9C2A66-96CA-4E9F-B358-3E474F3C284D}" destId="{082EA753-C4C4-4B86-88B4-BA5B1824EA82}" srcOrd="12" destOrd="0" presId="urn:microsoft.com/office/officeart/2005/8/layout/list1"/>
    <dgm:cxn modelId="{C14ADAD7-B94C-4359-A235-8E1E3ECEE6B7}" type="presParOf" srcId="{082EA753-C4C4-4B86-88B4-BA5B1824EA82}" destId="{12C4957D-95B9-4150-B4BF-BC2DFEA6188B}" srcOrd="0" destOrd="0" presId="urn:microsoft.com/office/officeart/2005/8/layout/list1"/>
    <dgm:cxn modelId="{1D8D43B6-F70E-4BF1-B0BA-9C7558E67D91}" type="presParOf" srcId="{082EA753-C4C4-4B86-88B4-BA5B1824EA82}" destId="{1D0C4C38-187A-4881-AA7C-264148AC4A55}" srcOrd="1" destOrd="0" presId="urn:microsoft.com/office/officeart/2005/8/layout/list1"/>
    <dgm:cxn modelId="{F8C2E116-044B-44E6-A432-67C1ED6D4548}" type="presParOf" srcId="{8E9C2A66-96CA-4E9F-B358-3E474F3C284D}" destId="{3E8044AC-59AC-4DC4-B522-5F74791861CF}" srcOrd="13" destOrd="0" presId="urn:microsoft.com/office/officeart/2005/8/layout/list1"/>
    <dgm:cxn modelId="{91D1134D-5051-4C24-BAAA-37733D2D717F}" type="presParOf" srcId="{8E9C2A66-96CA-4E9F-B358-3E474F3C284D}" destId="{DA8E8ACD-6A34-45A7-9620-4A30759789DE}" srcOrd="14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8C2DBC-B54E-46D4-9EA9-F0A168BAE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C0704-3BE9-449B-BE52-0203D2314916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ctr" rtl="0"/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Қоршаған ортаның қолайсыз әсерлері – гипотермия, шамадан тыс күн сәулесі , темекі шегу, сыра бөтелкесі, жаяу серуендеуді тоқтату, асты, әсіресе кешкі асты тоя ішу </a:t>
          </a:r>
          <a:r>
            <a:rPr lang="ru-RU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т. б.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28869E-AB14-4A8B-9520-BA98D881026A}" type="parTrans" cxnId="{65CD75BC-C150-42F3-A38E-B23F7A2CFDF0}">
      <dgm:prSet/>
      <dgm:spPr/>
      <dgm:t>
        <a:bodyPr/>
        <a:lstStyle/>
        <a:p>
          <a:endParaRPr lang="ru-RU"/>
        </a:p>
      </dgm:t>
    </dgm:pt>
    <dgm:pt modelId="{BD2F1792-2743-4382-BCF1-9B8A0449DCA8}" type="sibTrans" cxnId="{65CD75BC-C150-42F3-A38E-B23F7A2CFDF0}">
      <dgm:prSet/>
      <dgm:spPr/>
      <dgm:t>
        <a:bodyPr/>
        <a:lstStyle/>
        <a:p>
          <a:endParaRPr lang="ru-RU"/>
        </a:p>
      </dgm:t>
    </dgm:pt>
    <dgm:pt modelId="{06B3A405-AFB0-4DA3-AF91-9493720A47C1}" type="pres">
      <dgm:prSet presAssocID="{898C2DBC-B54E-46D4-9EA9-F0A168BAE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40773-CCF5-4886-82CC-D851375D5F9A}" type="pres">
      <dgm:prSet presAssocID="{04DC0704-3BE9-449B-BE52-0203D2314916}" presName="parentText" presStyleLbl="node1" presStyleIdx="0" presStyleCnt="1" custLinFactNeighborY="12591">
        <dgm:presLayoutVars>
          <dgm:chMax val="0"/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D8042563-4D06-4E4C-8D90-322CC3B3C1EB}" type="presOf" srcId="{898C2DBC-B54E-46D4-9EA9-F0A168BAE302}" destId="{06B3A405-AFB0-4DA3-AF91-9493720A47C1}" srcOrd="0" destOrd="0" presId="urn:microsoft.com/office/officeart/2005/8/layout/vList2"/>
    <dgm:cxn modelId="{D54898F9-1B5C-4820-9115-6329AC6E0B34}" type="presOf" srcId="{04DC0704-3BE9-449B-BE52-0203D2314916}" destId="{2B840773-CCF5-4886-82CC-D851375D5F9A}" srcOrd="0" destOrd="0" presId="urn:microsoft.com/office/officeart/2005/8/layout/vList2"/>
    <dgm:cxn modelId="{65CD75BC-C150-42F3-A38E-B23F7A2CFDF0}" srcId="{898C2DBC-B54E-46D4-9EA9-F0A168BAE302}" destId="{04DC0704-3BE9-449B-BE52-0203D2314916}" srcOrd="0" destOrd="0" parTransId="{4E28869E-AB14-4A8B-9520-BA98D881026A}" sibTransId="{BD2F1792-2743-4382-BCF1-9B8A0449DCA8}"/>
    <dgm:cxn modelId="{4AF29DA5-9A22-41CF-B953-4BA305877382}" type="presParOf" srcId="{06B3A405-AFB0-4DA3-AF91-9493720A47C1}" destId="{2B840773-CCF5-4886-82CC-D851375D5F9A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C2DBC-B54E-46D4-9EA9-F0A168BAE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C0704-3BE9-449B-BE52-0203D2314916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Функционалды жүйелердің қолайсыз факторлардың әсеріне бейімделуі</a:t>
          </a:r>
          <a:endParaRPr lang="ru-RU" sz="20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E28869E-AB14-4A8B-9520-BA98D881026A}" type="parTrans" cxnId="{65CD75BC-C150-42F3-A38E-B23F7A2CFDF0}">
      <dgm:prSet/>
      <dgm:spPr/>
      <dgm:t>
        <a:bodyPr/>
        <a:lstStyle/>
        <a:p>
          <a:endParaRPr lang="ru-RU"/>
        </a:p>
      </dgm:t>
    </dgm:pt>
    <dgm:pt modelId="{BD2F1792-2743-4382-BCF1-9B8A0449DCA8}" type="sibTrans" cxnId="{65CD75BC-C150-42F3-A38E-B23F7A2CFDF0}">
      <dgm:prSet/>
      <dgm:spPr/>
      <dgm:t>
        <a:bodyPr/>
        <a:lstStyle/>
        <a:p>
          <a:endParaRPr lang="ru-RU"/>
        </a:p>
      </dgm:t>
    </dgm:pt>
    <dgm:pt modelId="{06B3A405-AFB0-4DA3-AF91-9493720A47C1}" type="pres">
      <dgm:prSet presAssocID="{898C2DBC-B54E-46D4-9EA9-F0A168BAE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40773-CCF5-4886-82CC-D851375D5F9A}" type="pres">
      <dgm:prSet presAssocID="{04DC0704-3BE9-449B-BE52-0203D2314916}" presName="parentText" presStyleLbl="node1" presStyleIdx="0" presStyleCnt="1" custLinFactNeighborY="-5774">
        <dgm:presLayoutVars>
          <dgm:chMax val="0"/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</dgm:ptLst>
  <dgm:cxnLst>
    <dgm:cxn modelId="{6A725371-EE00-4511-A3A2-22A12DCC0580}" type="presOf" srcId="{898C2DBC-B54E-46D4-9EA9-F0A168BAE302}" destId="{06B3A405-AFB0-4DA3-AF91-9493720A47C1}" srcOrd="0" destOrd="0" presId="urn:microsoft.com/office/officeart/2005/8/layout/vList2"/>
    <dgm:cxn modelId="{65CD75BC-C150-42F3-A38E-B23F7A2CFDF0}" srcId="{898C2DBC-B54E-46D4-9EA9-F0A168BAE302}" destId="{04DC0704-3BE9-449B-BE52-0203D2314916}" srcOrd="0" destOrd="0" parTransId="{4E28869E-AB14-4A8B-9520-BA98D881026A}" sibTransId="{BD2F1792-2743-4382-BCF1-9B8A0449DCA8}"/>
    <dgm:cxn modelId="{AF22611A-BAEC-4282-9D34-30CD6CF2C58D}" type="presOf" srcId="{04DC0704-3BE9-449B-BE52-0203D2314916}" destId="{2B840773-CCF5-4886-82CC-D851375D5F9A}" srcOrd="0" destOrd="0" presId="urn:microsoft.com/office/officeart/2005/8/layout/vList2"/>
    <dgm:cxn modelId="{2473378B-7666-44AD-ABD1-FE566C1E2109}" type="presParOf" srcId="{06B3A405-AFB0-4DA3-AF91-9493720A47C1}" destId="{2B840773-CCF5-4886-82CC-D851375D5F9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E3156-A823-4291-ACB7-6477DE4DDA67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66A57-0FDB-4E29-BA49-DA8F827C06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fld id="{02D278F8-043E-4488-90ED-8E61E6C8A941}" type="datetimeFigureOut">
              <a:rPr lang="ru-RU" smtClean="0"/>
              <a:pPr/>
              <a:t>21.10.2022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fld id="{F3A9BEF8-7605-492E-BA63-E8891F61D86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5.xml"/><Relationship Id="rId11" Type="http://schemas.openxmlformats.org/officeDocument/2006/relationships/diagramQuickStyle" Target="../diagrams/quickStyle6.xml"/><Relationship Id="rId5" Type="http://schemas.openxmlformats.org/officeDocument/2006/relationships/diagramData" Target="../diagrams/data5.xml"/><Relationship Id="rId10" Type="http://schemas.openxmlformats.org/officeDocument/2006/relationships/diagramLayout" Target="../diagrams/layout6.xml"/><Relationship Id="rId4" Type="http://schemas.openxmlformats.org/officeDocument/2006/relationships/image" Target="../media/image19.jpeg"/><Relationship Id="rId9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214290"/>
            <a:ext cx="7175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000108"/>
            <a:ext cx="25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Дәріс тақырыбы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8146907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 бейімделу синдромы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715016"/>
            <a:ext cx="2094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Алматы, 2022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501122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бейімделуді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жүзеге асыру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гуморальды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реттеу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аппаратының қайта құрылуымен (жұмыс істеу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оның қуатын арттыру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ақуыз синтезінің белсендірілуімен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құрылымдарының өсуімен және жасушалардың функционалдық мүмкіндіктерінің жоғарылауымен бірге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жүреді.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процестердің нәтижесінде орташа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гипертрофия,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қан тамырларының ұлғаюы, оттегі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тасымалдайтын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жасушалық жүйелер массасының өсуі және митохондриялар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катехоламиндер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глюкокортикоидтар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энергия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алмасуының көмірсу түрінен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түріне ауысу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механизмінде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рөл атқарады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май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тінінің төмендеуіне әкеледі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қатар, жүрек тамырларының сыйымдылығы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өткізу қабілеті артады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Үшінші кезең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жүйенің жұмыс істеуінің жаңа деңгейін, реттеуші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атқарушы органдардың тығыз байланысын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үшін қажетті резервтің болуымен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көрінетін тұрақты ұзақ мерзімді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бейімделумен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Төртінші кезең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ұтымсыз салынған, әдетте шамадан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жаттығулар, дұрыс тамақтанбау және қалпына келтіру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функционалды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жүйенің жеке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компоненттерінің тозуымен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дамитын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құрылымдық өзгерістер жүйелік құрылымдық 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Сыртқы ортаның тітіркендіргіш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факторлары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ағзасына бір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әсер етсе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вегетативті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функциялардың өзгеруіне әкелетін осындай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іздер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Бұл өзгерістер реттеуші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механизмдердің қайта құрылуымен бірге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жүреді және организмде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вегетативті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сақтауды» қалыптастырады, оның негізінде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ұлпалық, тамырлы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эндокриндік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иммундық жүйелердің жеке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элементтері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арасындағы өзіндік байланыс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8286808" cy="5078313"/>
          </a:xfrm>
          <a:prstGeom prst="rect">
            <a:avLst/>
          </a:prstGeom>
          <a:blipFill dpi="0" rotWithShape="1">
            <a:blip r:embed="rId2">
              <a:alphaModFix amt="93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Психикалық бейімделу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бұл психикалық бейімделумен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қатар (яғни психикалық гомеостазды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тағы екі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аспектіні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қамтитын үздіксіз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процесс: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а)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қоршаған ортамен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тұлғаның тұрақты әсерін оңтайландыру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б)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психикалық және физиологиялық сипаттамалар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барабар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сәйкестікті орнату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001056" cy="60016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реакцияларының қалыптасуы төрт сатыда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жүреді.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 бірнеше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қайталанатын шұғыл бейімделудің әсерін қорытындылау негізінде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ұзақ мерзімді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механизмдерін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мақсатында 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бағыттағы оқу бағдарламаларын орындау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денесінің функционалды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ресурстарын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жүйелі түрде жұмылдырумен 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кезеңде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жүйелі түрде өсіп келе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жатқан және жүйелі түрде қайталанатын жүктемелер аясында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жүйенің мүшелері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тіндеріндегі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құрылымдық және функционалдық өзгерістердің қарқынды ағымы жүреді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кезеңнің соңында органдардың қажетті гипертрофиясы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жаңа жағдайларда функционалды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жүйенің тиімді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жұмысын қамтамасыз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ететін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 буындар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механизмдердің үйлесімділігі байқалады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9296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Бейімделуді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канадалық ғалым Ханс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Сельенің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(1936)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есімімен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бейімделудің спецификалық емес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компоне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нттерін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егжей-тегжейлі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зерттеді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әртүрлі табиғаттың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химиялық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және психикалық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тітіркендіргіштерінің әсеріне жауап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денеде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стереотиптік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өзгерістер болатынын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 ауысымдардың кешені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синдромы»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Ағзаның жағымсыз әсерлерден туындаған жағдайы, Селье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(1960)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ширығу реакциясы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7867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Сельенің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тұжырымдамасы және жалпы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синдромы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7858180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Қазіргі кезде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әсерлердің бірі-стресс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адамның жүйке жүйесі эмоционалды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күйзеліске ұшыраған кезде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күшті және ұзаққа созылатын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психологиялық шиеленіс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жағдайын білдіреді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Стресс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іс-әрекетін бұзады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 мінез-құлқының қалыпты бағытын бұзады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Стресс,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әсіресе жиі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ұзаққа созылатын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психологиялық жағдайға ғана емес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физикалық денсаулығына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 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жүрек-қан тамырлары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асқазан-ішек жолдарының аурулары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сияқты аурулардың көрінісі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өршуіндегі 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қауіп факторларын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000">
              <a:srgbClr val="FFFF00">
                <a:alpha val="72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8001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Ағылшын тілінен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аударғанда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стресс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 қысым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қысым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шиеленіс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қайғы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қасірет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бақытсыздық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әлсіздік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қажеттілік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Сельенің айтуынша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стресс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 туындаған қиындықтарға бейімделуге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жеңуге көмектесетін кез-келген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талапқа ағзаның спецификалық емес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яғни әр түрлі әсерлерге бірдей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Өмірдің әдеттегі ағымын бұзатын кез-келген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стресстің себебі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өткендей, біз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кездестірген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жағдайдың жағымды болғаны маңызды емес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Қайта құру 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қажеттілігінің қарқындылығы ғана маңызды.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026029"/>
          </a:xfrm>
        </p:spPr>
        <p:txBody>
          <a:bodyPr/>
          <a:lstStyle/>
          <a:p>
            <a:pPr algn="just">
              <a:buNone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Стресс (</a:t>
            </a:r>
            <a:r>
              <a:rPr lang="ru-RU" sz="3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синдромы) –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гомеостаздың бұзылуына қауіп төндіретін факторлардың әсерінен пайда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реттеуші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жүйелер функцияларының стереотиптік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өзгерістерімен сипатталатын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 организмнің ішкі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ортасының тұрақтылығын сақтауға бағытталған организмнің спецификалық емес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00B05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>
                <a:alpha val="67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642918"/>
            <a:ext cx="8001056" cy="550072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Г.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стрессті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дененің кез-келген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әсеріне спецификалық емес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анықтады.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қартаю процесін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тездететін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өмірдің қиыншылықтарынан өткізеді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пайдалы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анықтамалар.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сіздің өмірлік тәжірибеңізге жауап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ағзаңызғы келтірілген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зиянның себебі-сіздің ағзаңыздың оқиғаларға емес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оқиғаларға реакциясы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Стрессті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тудырған күштің  өзі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«стресс»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4296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Барлық құрылымдық деңгейлердің жалпы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объективті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субъективті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сипаттамалары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оның әртүрлі әсерлердің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себеппен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ұзақтығымен, жеке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ерекшелігімен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күйдің тұрақты ядросын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Олардың кейбіреулері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(физиологиялық деңгейдің объективті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сипаттамалары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организмдегі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ең терең өзгерістерді көрсетеді.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әртүрлі деңгейлердегі спецификалық емес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физиологиялық өзгерістредің болуы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биохимиялық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(адреналин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концентрациясының жоғарылауы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қандағы стероидты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морфологиялық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бүйрек үсті безінің кортикальды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қабатының ұлғаюы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тимус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безінің инволюциясы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асқазан-ішек жолдарының жараларының пайда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т.б.,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оқшауланған және зерттелген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Жоғары деңгейлердің қалған жалпы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сипаттамалары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субъективті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және объективті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физиологиялық ауысулармен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Біріншісі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олардың адам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санасындағы алғашқы сигналдары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(стресс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жағдайындағы шиеленісті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сезіну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ал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екіншісі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олардың ең жақын салдары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моторлық үйлестірудің бұзылуы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вегетативті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реакциялар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зейіннің бұзылуы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стресс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жағдайындағы мінез-құлықтың өзгеруі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305800" cy="688975"/>
          </a:xfrm>
          <a:prstGeom prst="rect">
            <a:avLst/>
          </a:prstGeom>
          <a:solidFill>
            <a:srgbClr val="C5FDCA">
              <a:alpha val="7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5240"/>
              </a:lnSpc>
              <a:buNone/>
            </a:pPr>
            <a:r>
              <a:rPr lang="kk-KZ" sz="44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Дәріс жоспары</a:t>
            </a:r>
            <a:endParaRPr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643050"/>
            <a:ext cx="7858180" cy="35394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Бейімделу тірі организмнің биологиялық қасиеті ретінде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Спецификалық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емес бейімделу механизмдері: жалпы бейімделу синдромы.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Бейімделу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түрлері: генотиптік және фенотиптік; шұғыл және ұзақ мерзімді.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00B05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2071670" y="5429264"/>
            <a:ext cx="2111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/>
              <a:t>эустресс</a:t>
            </a:r>
            <a:r>
              <a:rPr lang="ru-RU" dirty="0"/>
              <a:t>. </a:t>
            </a:r>
          </a:p>
        </p:txBody>
      </p:sp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714348" y="357166"/>
            <a:ext cx="8001056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синдромы (стресс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кезеңдері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214554"/>
            <a:ext cx="2357438" cy="2286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Мазасыздық кезеңі 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шиеленіс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2214554"/>
            <a:ext cx="2857520" cy="2286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Резистенттілік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 (қарсылық 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тұрақтылық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214554"/>
            <a:ext cx="2428892" cy="235743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Әлсіреу (сарқылу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 (қысым немесе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жойылу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2571730" y="3571882"/>
            <a:ext cx="785812" cy="2928940"/>
          </a:xfrm>
          <a:prstGeom prst="rightBrace">
            <a:avLst/>
          </a:prstGeom>
          <a:ln w="7302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643174" y="3214686"/>
            <a:ext cx="500066" cy="48418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00760" y="3214686"/>
            <a:ext cx="500066" cy="48418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6572264" y="5286388"/>
            <a:ext cx="207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дистресс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охраненные данные 2"/>
          <p:cNvSpPr/>
          <p:nvPr/>
        </p:nvSpPr>
        <p:spPr>
          <a:xfrm>
            <a:off x="0" y="285728"/>
            <a:ext cx="8572528" cy="3214710"/>
          </a:xfrm>
          <a:prstGeom prst="flowChartOnlineStorag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 мағынада бұл кезеңдер кез-келген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тән.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динамикалық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 тірі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организмдердің қозғалмалы жүйелері жағдайлардың өзгергіштігіне қарамастан, тұқымның өмір сүруіне, дамуына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жалғасуына қажетті тұрақтылықты сақтайды.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1285852" y="3786190"/>
            <a:ext cx="6572296" cy="2786082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организмнің қоршаған ортаның үнемі өзгеріп отыратын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жағдайларында өмір сүру мүмкіндігін қамтамасыз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ететін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ұзақ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эволюция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нәтижесінде пайда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болған бейімделу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643174" y="214290"/>
            <a:ext cx="4694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Мазасыздық кезеңі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3786214" cy="10001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Төтенше факторлардың әсері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1142984"/>
            <a:ext cx="3786214" cy="100013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Гомеостаз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параметрлерінің нормадан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ауытқуы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86248" y="1500174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14546" y="221455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000892" y="221455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2857496"/>
            <a:ext cx="6858048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</a:rPr>
              <a:t>Афферентті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импульсті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күшейуі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2976" y="4214818"/>
            <a:ext cx="6858048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</a:rPr>
              <a:t>Кортикальды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және субкортикалық жүйке орталықтарын белсендірілуі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350043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14414" y="5572140"/>
            <a:ext cx="6858048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2060"/>
                </a:solidFill>
              </a:rPr>
              <a:t>Эфферентті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бөлім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492919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00B05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428860" y="214290"/>
            <a:ext cx="3836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Эфферентті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857232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357422" y="285729"/>
            <a:ext cx="4572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Эфференттті</a:t>
            </a: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</a:rPr>
              <a:t>бөлім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857232"/>
          <a:ext cx="814393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1928802"/>
            <a:ext cx="77867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Ағзаның бейімделуді тудыратын белгілі бір агентке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ерекше төзімділік жағдайы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қалыптасады. </a:t>
            </a:r>
          </a:p>
          <a:p>
            <a:pPr algn="just"/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Спецификалық бейімделу механизмі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бұл туа біткен немесе тітіркендіргіш қайталанған кезде біртіндеп қалыптасатын және қосылатын функционалды жүйенің қызметі.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21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Резистенттілік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кезеңі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Резистентлік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кезеңнің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механизмі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85860"/>
            <a:ext cx="8429684" cy="1500198"/>
          </a:xfrm>
          <a:prstGeom prst="roundRect">
            <a:avLst/>
          </a:prstGeo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Ұзақ уақыт жұмыс істейтін жасушалардың генетикалық аппаратын белсендіру, олардағы нуклеин қышқылдары мен ақуыздардың синтезі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357562"/>
            <a:ext cx="8286808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Гиперфункционалды жүйелердің жасушаларын энергетикалық және пластикалық қамтамасыз ету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000636"/>
            <a:ext cx="8358246" cy="157163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Доминантты жүйелердің ішкі секреция бездерінің, эффекторлық ұлпалар мен мүшелердің құрылымдық элементтерінің гипертрофиясы және гиперплазиясы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2857496"/>
            <a:ext cx="484632" cy="42862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4500570"/>
            <a:ext cx="484632" cy="35719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428860" y="214290"/>
            <a:ext cx="4070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Эфференттік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бөлім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857232"/>
          <a:ext cx="814393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000108"/>
            <a:ext cx="77867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Ағзаның белгілі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агентке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төзімділік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күйін қалыптастыру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кезінде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 стресстік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факторларға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төзімділік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құбылыс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айқас бейімделу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 бейімделу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процесінде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спецификалық емес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спецификалық компоненттердің болуы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571604" y="285728"/>
            <a:ext cx="6429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Әлсіреу кезеңі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00034" y="1142984"/>
            <a:ext cx="83581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Бейімделудің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кезеңінде аурулардың дамуы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 тіпті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ағзаның өлуі мүмкін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мида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әртүрлі жүйке орталықтарының нейрондары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гипертрофияланады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бүйрек үсті безінің қыртысты және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затының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қалқанша безінің ұлпаларында және кейбір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басқа ішкі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секреция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бездерінің массасының артуы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миокард,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қаңқа бұлшықеттерінің жеке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әсіресе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факторға нақты бейімделу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жүзеге асыруға қатысатын мүшелер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ұлпалар жасушалары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гипертрофи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7863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Бейімделу –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ағзаның немесе оның мүшелерінің құрылымы мен қызметінің қоршаған ортаның өзгеруіне (жалпы табиғи, өндірістік немесе әлеуметтік жағдайларға, оның ішінде дене шынықтыру мен спортқа) бейімдеуді қамтамасыз ететін физиологиялық реакциялар жиынтығы.</a:t>
            </a:r>
          </a:p>
          <a:p>
            <a:pPr algn="just"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Адаптогендік факторлар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ағзадағы өзгерістерді тудыратын сыртқы орта жағдайлары, нәтижесінде оны қайта құру қажеттілігі.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00B05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357158" y="214290"/>
            <a:ext cx="8736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Стреске төзімділік мыналарға байланысты 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16013" y="836613"/>
            <a:ext cx="64196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Стресс-факторға сезімталдық деңгейі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Жынысы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Жасы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Дене түрінің типіне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</a:rPr>
              <a:t>Ағзаның функционалдық жағдайы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1747" name="Picture 2" descr="F:\АНЕ\i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3071834" cy="228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?id=118263957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256"/>
            <a:ext cx="3000396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528641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Денсаулық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қоршаған ортамен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тепе-теңдігімен және ауыр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өзгерістердің болмауымен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сипатталатын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ағзаның табиғи жағдайы.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Ауру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ағзаның қоршаған ортамен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байланысының дамыған формаларының бұзылуының салдары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яғни бейімделудің бұзылуының салдарынан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бейімделуге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қанағаттанарлықсыз нәтижесі  ретінде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00372"/>
            <a:ext cx="2500330" cy="327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14803"/>
          <a:stretch>
            <a:fillRect/>
          </a:stretch>
        </p:blipFill>
        <p:spPr bwMode="auto">
          <a:xfrm>
            <a:off x="6143636" y="3000372"/>
            <a:ext cx="2466972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43636" y="1514291"/>
            <a:ext cx="2428892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Бейімделу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процесі</a:t>
            </a:r>
            <a:r>
              <a:rPr lang="ru-RU" b="1" dirty="0" smtClean="0">
                <a:solidFill>
                  <a:srgbClr val="002060"/>
                </a:solidFill>
              </a:rPr>
              <a:t> -  </a:t>
            </a:r>
            <a:r>
              <a:rPr lang="ru-RU" b="1" dirty="0" err="1" smtClean="0">
                <a:solidFill>
                  <a:srgbClr val="002060"/>
                </a:solidFill>
              </a:rPr>
              <a:t>патологияға себепші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1514291"/>
            <a:ext cx="2428892" cy="1200329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Бейімделу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механизмдерінің шамадан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тыс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белсенділігі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2428892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Қолайсыз жағдайларда ұзақ уақыт </a:t>
            </a:r>
            <a:r>
              <a:rPr lang="ru-RU" b="1" dirty="0" smtClean="0">
                <a:solidFill>
                  <a:srgbClr val="002060"/>
                </a:solidFill>
              </a:rPr>
              <a:t>болу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43042" y="3357562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857496"/>
            <a:ext cx="2428892" cy="5232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Қанағаттанарлық бейімделу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643314"/>
            <a:ext cx="2428892" cy="5232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Бейімделу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механизмдерінің ширығуы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4572008"/>
            <a:ext cx="2428892" cy="5232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Қанағаттанарлықсыз бейімделу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357826"/>
            <a:ext cx="2428892" cy="30777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</a:rPr>
              <a:t>Бейімделудің бұзылуы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929330"/>
            <a:ext cx="2428892" cy="30777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Ауру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43042" y="4286256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643042" y="5072074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43042" y="5643578"/>
            <a:ext cx="285752" cy="285752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0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Бейімделудің  тиімділігін арттыру әдісте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4143404" cy="147732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Спецификалық</a:t>
            </a:r>
            <a:r>
              <a:rPr lang="ru-RU" dirty="0" smtClean="0">
                <a:solidFill>
                  <a:schemeClr val="bg1"/>
                </a:solidFill>
              </a:rPr>
              <a:t> организмнің белгілі бір қоршаған орта факторына төзімділігін арттыруға негізделген: суық, жоғары температура, гипоксия және т. 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357298"/>
            <a:ext cx="3786214" cy="147732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Спецификалық емес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 err="1" smtClean="0">
                <a:solidFill>
                  <a:schemeClr val="bg1"/>
                </a:solidFill>
              </a:rPr>
              <a:t>тұтастай алғанда ағзаға әсер </a:t>
            </a:r>
            <a:r>
              <a:rPr lang="ru-RU" dirty="0" smtClean="0">
                <a:solidFill>
                  <a:schemeClr val="bg1"/>
                </a:solidFill>
              </a:rPr>
              <a:t>ететін,  </a:t>
            </a:r>
            <a:r>
              <a:rPr lang="ru-RU" dirty="0" err="1" smtClean="0">
                <a:solidFill>
                  <a:schemeClr val="bg1"/>
                </a:solidFill>
              </a:rPr>
              <a:t>жалпы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оның бейімделу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тұрақтылығын арттыруға арналған барлық түрлері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Picture 1" descr="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143248"/>
            <a:ext cx="2714644" cy="212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143248"/>
            <a:ext cx="20385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vov_sht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14686"/>
            <a:ext cx="2714643" cy="210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034" y="5572140"/>
            <a:ext cx="2714644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Ағзаның әртүрлі қоршаған </a:t>
            </a:r>
            <a:r>
              <a:rPr lang="ru-RU" dirty="0" smtClean="0">
                <a:solidFill>
                  <a:schemeClr val="bg1"/>
                </a:solidFill>
              </a:rPr>
              <a:t>орта </a:t>
            </a:r>
            <a:r>
              <a:rPr lang="ru-RU" dirty="0" err="1" smtClean="0">
                <a:solidFill>
                  <a:schemeClr val="bg1"/>
                </a:solidFill>
              </a:rPr>
              <a:t>факторларына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төзімділігін үйрету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572140"/>
            <a:ext cx="3071834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Ағзада бұрыннан </a:t>
            </a:r>
            <a:r>
              <a:rPr lang="ru-RU" dirty="0" smtClean="0">
                <a:solidFill>
                  <a:schemeClr val="bg1"/>
                </a:solidFill>
              </a:rPr>
              <a:t>бар </a:t>
            </a:r>
            <a:r>
              <a:rPr lang="ru-RU" dirty="0" err="1" smtClean="0">
                <a:solidFill>
                  <a:schemeClr val="bg1"/>
                </a:solidFill>
              </a:rPr>
              <a:t>жағымсыз әсерлерді жою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5572140"/>
            <a:ext cx="2071702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Адаптогендерді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қабылдау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14480" y="2857496"/>
            <a:ext cx="285752" cy="28575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43768" y="2857496"/>
            <a:ext cx="285752" cy="28575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29256" y="2857496"/>
            <a:ext cx="285752" cy="28575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571480"/>
            <a:ext cx="8286808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Адаптогендер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ағзаның бейімделу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процестерін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фармакологиялық реттеуді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жүзеге асыратын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құралдар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357430"/>
            <a:ext cx="4000528" cy="41434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Стимулятор-допингтер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женьшень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алоэ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коланхоэ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эхинацея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элеутрококк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кытай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лимоны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маньчжур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аралиясы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357430"/>
            <a:ext cx="4000528" cy="41434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Сергіткіштік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басқада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өнімдері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итмұрын және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т.б.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витаминдер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емдік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балшықтан тазарту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торфот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пантокрин,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зимозан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14546" y="1928802"/>
            <a:ext cx="285752" cy="35719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72264" y="1928802"/>
            <a:ext cx="285752" cy="35719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59"/>
          <a:ext cx="8329641" cy="547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3143272"/>
                <a:gridCol w="2971791"/>
              </a:tblGrid>
              <a:tr h="45531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Стимулятор-допингтар</a:t>
                      </a:r>
                      <a:endParaRPr lang="ru-RU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Сергіткіш</a:t>
                      </a:r>
                      <a:r>
                        <a:rPr lang="ru-RU" sz="1600" dirty="0" smtClean="0"/>
                        <a:t> не </a:t>
                      </a:r>
                      <a:r>
                        <a:rPr lang="ru-RU" sz="1600" dirty="0" err="1" smtClean="0"/>
                        <a:t>қалпына келтіруші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заттар</a:t>
                      </a:r>
                      <a:endParaRPr lang="ru-RU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7307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Әсер ету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механизмі</a:t>
                      </a:r>
                      <a:endParaRPr lang="ru-RU" sz="1600" dirty="0" smtClean="0"/>
                    </a:p>
                    <a:p>
                      <a:endParaRPr lang="kk-K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Орталық жүйке жүйесінің белгілі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бір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құрылымдарын қоздыру арқылы мүшелер </a:t>
                      </a:r>
                      <a:r>
                        <a:rPr lang="ru-RU" sz="1600" dirty="0" smtClean="0"/>
                        <a:t>мен </a:t>
                      </a:r>
                      <a:r>
                        <a:rPr lang="ru-RU" sz="1600" dirty="0" err="1" smtClean="0"/>
                        <a:t>ұлпалардағы катаболикалық процестерді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белсендіреді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Анаболикалық процестерді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күшейтеді, энергетикалық және пластикалық ресурстардың сарқылуын болдырмайды</a:t>
                      </a:r>
                      <a:endParaRPr lang="ru-RU" sz="1600" dirty="0"/>
                    </a:p>
                  </a:txBody>
                  <a:tcPr/>
                </a:tc>
              </a:tr>
              <a:tr h="650893">
                <a:tc>
                  <a:txBody>
                    <a:bodyPr/>
                    <a:lstStyle/>
                    <a:p>
                      <a:r>
                        <a:rPr lang="ru-RU" sz="1600" baseline="0" dirty="0" err="1" smtClean="0"/>
                        <a:t>Әсердің алғашқы көріністері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Қабылдау басталғаннан кейін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бірден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әсері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Қабылдау басталғаннан кейін</a:t>
                      </a:r>
                      <a:r>
                        <a:rPr lang="ru-RU" sz="1600" dirty="0" smtClean="0"/>
                        <a:t> 2-3 </a:t>
                      </a:r>
                      <a:r>
                        <a:rPr lang="ru-RU" sz="1600" dirty="0" err="1" smtClean="0"/>
                        <a:t>аптадан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кейін</a:t>
                      </a:r>
                      <a:endParaRPr lang="ru-RU" sz="1600" dirty="0"/>
                    </a:p>
                  </a:txBody>
                  <a:tcPr/>
                </a:tc>
              </a:tr>
              <a:tr h="6508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Қабылдаудың максималды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ұзақтығы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7-10 </a:t>
                      </a:r>
                      <a:r>
                        <a:rPr lang="ru-RU" sz="1600" dirty="0" err="1" smtClean="0"/>
                        <a:t>күн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Іс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жүзінде шектелмеген</a:t>
                      </a:r>
                      <a:endParaRPr lang="ru-RU" sz="1600" dirty="0"/>
                    </a:p>
                  </a:txBody>
                  <a:tcPr/>
                </a:tc>
              </a:tr>
              <a:tr h="6508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Қолдану көрсеткіштері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Бейімделу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механизмдерін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шұғыл жұмылдыру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Бейімделу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механизмдерін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нығайту</a:t>
                      </a:r>
                      <a:endParaRPr lang="ru-RU" sz="1600" dirty="0"/>
                    </a:p>
                  </a:txBody>
                  <a:tcPr/>
                </a:tc>
              </a:tr>
              <a:tr h="6508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Жанама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әсерлері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Быстрое</a:t>
                      </a:r>
                      <a:r>
                        <a:rPr lang="ru-RU" sz="1600" baseline="0" dirty="0" smtClean="0"/>
                        <a:t> и</a:t>
                      </a:r>
                      <a:r>
                        <a:rPr lang="ru-RU" sz="1600" dirty="0" smtClean="0"/>
                        <a:t>стощение  адаптационных ресурсов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Белгісіз</a:t>
                      </a:r>
                      <a:endParaRPr lang="ru-RU" sz="1600" dirty="0"/>
                    </a:p>
                  </a:txBody>
                  <a:tcPr/>
                </a:tc>
              </a:tr>
              <a:tr h="6508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Мысалы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Женьшень, лимон, </a:t>
                      </a:r>
                    </a:p>
                    <a:p>
                      <a:r>
                        <a:rPr lang="ru-RU" sz="1600" dirty="0" smtClean="0"/>
                        <a:t>алоэ </a:t>
                      </a:r>
                      <a:r>
                        <a:rPr lang="ru-RU" sz="1600" dirty="0" err="1" smtClean="0"/>
                        <a:t>шырыны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Ара </a:t>
                      </a:r>
                      <a:r>
                        <a:rPr lang="ru-RU" sz="1600" dirty="0" err="1" smtClean="0"/>
                        <a:t>шаруашылығының өнімдері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142852"/>
            <a:ext cx="857256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Адаптогендер –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организмнің бейімделу процестерін фармакологиялық реттеуді жүзеге асыратын құралдар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428868"/>
            <a:ext cx="4071966" cy="287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 flipH="1">
            <a:off x="5857884" y="2500306"/>
            <a:ext cx="2643206" cy="1427783"/>
            <a:chOff x="417535" y="488"/>
            <a:chExt cx="2379638" cy="1427783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417535" y="488"/>
              <a:ext cx="2379638" cy="142778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>
              <a:off x="417535" y="357434"/>
              <a:ext cx="2022692" cy="71389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Бейімделудің пластикалық ресурстары</a:t>
              </a:r>
              <a:endPara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348" y="2428868"/>
            <a:ext cx="2643206" cy="1427783"/>
            <a:chOff x="417535" y="488"/>
            <a:chExt cx="2379638" cy="1427783"/>
          </a:xfrm>
          <a:solidFill>
            <a:srgbClr val="FFFF00"/>
          </a:solidFill>
        </p:grpSpPr>
        <p:sp>
          <p:nvSpPr>
            <p:cNvPr id="17" name="Стрелка вправо 16"/>
            <p:cNvSpPr/>
            <p:nvPr/>
          </p:nvSpPr>
          <p:spPr>
            <a:xfrm>
              <a:off x="417535" y="488"/>
              <a:ext cx="2379638" cy="1427783"/>
            </a:xfrm>
            <a:prstGeom prst="rightArrow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17535" y="357434"/>
              <a:ext cx="2022692" cy="71389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Бейімделудің энергетикалық ресурстары</a:t>
              </a:r>
              <a:endParaRPr lang="en-US" sz="1600" b="1" kern="1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0" name="Схема 19"/>
          <p:cNvGraphicFramePr/>
          <p:nvPr/>
        </p:nvGraphicFramePr>
        <p:xfrm>
          <a:off x="1500166" y="4857760"/>
          <a:ext cx="692948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3886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Денсаулық немесе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ауру?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1857356" y="1428736"/>
          <a:ext cx="557216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612845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Глюкокортикоидтардың шамадан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бөлінуіне 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әртүрлі жанама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әсерлер 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 (стрессорға бейімделу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глюкокортикоидтардың ұзақ уақыт оқшаулануы тестотерон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өндірісінің айтарлықтай төмендеуіне әкелетіні 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жыныстық қатынасты төмендетеді және импотенцияға әкеледі.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түрлі соматикалық аурулар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асқазан жарасы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колит, гипертония, аритмия,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мигреннің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бронх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демікпесі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экзема,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есекжем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инфекциялар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ісіктер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иммуносупрессия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психикалық бұзылулар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невроздар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депрессиялар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стресстің алдын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қазіргі медицинаның маңызды бағыттарының 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71480"/>
            <a:ext cx="81439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жағдайларын диагностикалау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дәрежесін объективті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бағалауға мүмкіндік беретін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әртүрлі әдістер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Біріншіден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қандағы гормондарды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анықтау әдістері: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кортизол, кортизон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метаболизмі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17-ГОКС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гидроксикортикостероидтар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адреналин, норадреналин.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гормондардың деңгейі неғұрлым жоғары 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стресс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реакцияларының дәрежесі соғұрлым айқын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 плазмасындағы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17-ГОКС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10-14 мкг/100 мл, стресс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реакциясы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кезінде-18 — 24, 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24 мкг/100 мл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қаннан жоғары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Тәулігіне несеппен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4-5 мкг адреналин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28-30 мкг норадреналин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адреналин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мөлшері тәулігіне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10-15 мкг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норадреналин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тәулігіне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50-70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мкг-ға 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жағдайында-тәулігіне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мкг-ден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тәулігіне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мкг-ден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жағдайдың қарқындылығын бағалаудың басқа әдістерінің арасында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электромиографияны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қолдану ұсынылады: маңдай бұлшықеттерінің ЭМГ-ға қатысты ақпарат әсіресе құнды (стресстің қарқындылығы неғұрлым жоғары болса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бұлшықеттердің белсенділігі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соғұрлым жоғары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 қысымының мөлшерін анықтау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жоғарылайды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сондай-ақ әртүрлі психологиялық сынақтар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жағдайларды емдеу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және алдын-алу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Көптеген зерттеушілер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әрекеттерді ұсынады: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пациентті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терапевтік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оқыту-стресстің табиғатын түсіндіру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пациенттің стресстік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жағдайының негізінде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жатқан себептерді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 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тамақтан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активаторларын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метилксантиндерді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кофеинді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тастайтын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ұтымды тамақтану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қайнатылған кофеде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мөлшері өте жоғары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170 грамм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порцияға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110-100 мг, 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қайнатылған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шайда-1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порцияға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50-100 мг (170 г).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стресстердің жоғарылауы жағдайында бұл сусындарды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тұтыну ұсынылмайды.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Тұрақты тамақтану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әзірге таңғы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ішудің бұзылуы дененің стресстің әсеріне реакциясының жоғарылауының маңызды себептерінің бірі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3)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фармакологиялық әдістер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седативті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релаксацияның әртүрлі тәсілдері-психологиялық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релаксация,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бұлшықет релаксациясы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гимнастикасы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5)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бәсекелестік болмаған жағдайда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орындалатын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серуендеу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дене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белсенділігінің басқа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Аптасына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әрқайсысы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15-40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минуттан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сабақ ұсынылады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6) психотерапия, гипноз.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5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785794"/>
            <a:ext cx="4000528" cy="110799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Адаптогендік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 факторлар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86050" y="1643050"/>
            <a:ext cx="357190" cy="57150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786446" y="1643050"/>
            <a:ext cx="428628" cy="64294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428868"/>
            <a:ext cx="2643206" cy="461665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Табиғи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2428868"/>
            <a:ext cx="2786082" cy="461665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Антропогендік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1159728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357562"/>
            <a:ext cx="2071701" cy="21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зоотерапия для диска\готово\фото\картинки пчелы\1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357562"/>
            <a:ext cx="2555089" cy="20716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57224" y="5572140"/>
            <a:ext cx="2428892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Биотикалық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5643578"/>
            <a:ext cx="2714644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Абиотикалық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714480" y="2928934"/>
            <a:ext cx="357190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000496" y="3000372"/>
            <a:ext cx="357190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715140" y="2928934"/>
            <a:ext cx="357190" cy="35719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 descr="¤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357562"/>
            <a:ext cx="2214578" cy="211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785794"/>
            <a:ext cx="7358114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Стресс </a:t>
            </a:r>
            <a:r>
              <a:rPr lang="ru-RU" sz="2800" b="1" dirty="0" err="1" smtClean="0"/>
              <a:t>факторларына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бейімделу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       Дене </a:t>
            </a:r>
            <a:r>
              <a:rPr lang="ru-RU" sz="2800" dirty="0" err="1" smtClean="0"/>
              <a:t>стресстердің әсеріне бейімделе</a:t>
            </a:r>
            <a:r>
              <a:rPr lang="ru-RU" sz="2800" dirty="0" smtClean="0"/>
              <a:t> </a:t>
            </a:r>
            <a:r>
              <a:rPr lang="ru-RU" sz="2800" dirty="0" err="1" smtClean="0"/>
              <a:t>алады</a:t>
            </a:r>
            <a:r>
              <a:rPr lang="ru-RU" sz="2800" dirty="0" smtClean="0"/>
              <a:t>. </a:t>
            </a:r>
            <a:r>
              <a:rPr lang="ru-RU" sz="2800" dirty="0" err="1" smtClean="0"/>
              <a:t>Бұл жағдайда стрессті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жүзеге асыратын</a:t>
            </a:r>
            <a:r>
              <a:rPr lang="ru-RU" sz="2800" dirty="0" smtClean="0"/>
              <a:t> </a:t>
            </a:r>
            <a:r>
              <a:rPr lang="ru-RU" sz="2800" dirty="0" err="1" smtClean="0"/>
              <a:t>және стрессті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шектейтін</a:t>
            </a:r>
            <a:r>
              <a:rPr lang="ru-RU" sz="2800" dirty="0" smtClean="0"/>
              <a:t> </a:t>
            </a:r>
            <a:r>
              <a:rPr lang="ru-RU" sz="2800" dirty="0" err="1" smtClean="0"/>
              <a:t>жүйелердің қуаты артады</a:t>
            </a:r>
            <a:r>
              <a:rPr lang="ru-RU" sz="2800" dirty="0" smtClean="0"/>
              <a:t>, </a:t>
            </a:r>
            <a:r>
              <a:rPr lang="ru-RU" sz="2800" dirty="0" err="1" smtClean="0"/>
              <a:t>сонымен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бірге</a:t>
            </a:r>
            <a:r>
              <a:rPr lang="ru-RU" sz="2800" dirty="0" smtClean="0"/>
              <a:t> </a:t>
            </a:r>
            <a:r>
              <a:rPr lang="ru-RU" sz="2800" dirty="0" err="1" smtClean="0"/>
              <a:t>дененің иондаушы</a:t>
            </a:r>
            <a:r>
              <a:rPr lang="ru-RU" sz="2800" dirty="0" smtClean="0"/>
              <a:t> </a:t>
            </a:r>
            <a:r>
              <a:rPr lang="ru-RU" sz="2800" dirty="0" err="1" smtClean="0"/>
              <a:t>сәулеленуге, гипоксияға, химиялық факторларға </a:t>
            </a:r>
            <a:r>
              <a:rPr lang="ru-RU" sz="2800" dirty="0" smtClean="0"/>
              <a:t>(</a:t>
            </a:r>
            <a:r>
              <a:rPr lang="ru-RU" sz="2800" dirty="0" err="1" smtClean="0"/>
              <a:t>жасушаны</a:t>
            </a:r>
            <a:r>
              <a:rPr lang="ru-RU" sz="2800" dirty="0" smtClean="0"/>
              <a:t> </a:t>
            </a:r>
            <a:r>
              <a:rPr lang="ru-RU" sz="2800" dirty="0" err="1" smtClean="0"/>
              <a:t>зақымдайтын</a:t>
            </a:r>
            <a:r>
              <a:rPr lang="ru-RU" sz="2800" dirty="0" smtClean="0"/>
              <a:t>) </a:t>
            </a:r>
            <a:r>
              <a:rPr lang="ru-RU" sz="2800" dirty="0" err="1" smtClean="0"/>
              <a:t>төзімділігі артады-оң кросс-бейімделу</a:t>
            </a:r>
            <a:r>
              <a:rPr lang="ru-RU" sz="2800" dirty="0" smtClean="0"/>
              <a:t> </a:t>
            </a:r>
            <a:r>
              <a:rPr lang="ru-RU" sz="2800" dirty="0" err="1" smtClean="0"/>
              <a:t>пайда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болады</a:t>
            </a:r>
            <a:r>
              <a:rPr lang="ru-RU" sz="2800" dirty="0" smtClean="0"/>
              <a:t>. </a:t>
            </a:r>
            <a:r>
              <a:rPr lang="ru-RU" sz="2800" dirty="0" err="1" smtClean="0"/>
              <a:t>Сонымен</a:t>
            </a:r>
            <a:r>
              <a:rPr lang="ru-RU" sz="2800" dirty="0" smtClean="0"/>
              <a:t> </a:t>
            </a:r>
            <a:r>
              <a:rPr lang="ru-RU" sz="2800" dirty="0" err="1" smtClean="0"/>
              <a:t>қатар, </a:t>
            </a:r>
            <a:r>
              <a:rPr lang="ru-RU" sz="2800" dirty="0" smtClean="0"/>
              <a:t>тестостерон </a:t>
            </a:r>
            <a:r>
              <a:rPr lang="ru-RU" sz="2800" dirty="0" err="1" smtClean="0"/>
              <a:t>өндірісінің блокадасы</a:t>
            </a:r>
            <a:r>
              <a:rPr lang="ru-RU" sz="2800" dirty="0" smtClean="0"/>
              <a:t> (</a:t>
            </a:r>
            <a:r>
              <a:rPr lang="ru-RU" sz="2800" dirty="0" err="1" smtClean="0"/>
              <a:t>теріс</a:t>
            </a:r>
            <a:r>
              <a:rPr lang="ru-RU" sz="2800" dirty="0" smtClean="0"/>
              <a:t> </a:t>
            </a:r>
            <a:r>
              <a:rPr lang="ru-RU" sz="2800" dirty="0" err="1" smtClean="0"/>
              <a:t>кросс-бейімделу</a:t>
            </a:r>
            <a:r>
              <a:rPr lang="ru-RU" sz="2800" dirty="0" smtClean="0"/>
              <a:t>) </a:t>
            </a:r>
            <a:r>
              <a:rPr lang="ru-RU" sz="2800" dirty="0" err="1" smtClean="0"/>
              <a:t>нәтижесінде жыныс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бездерінің қызметі тежеледі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92867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 және практикалық сабақтарға арналған сұрақтар</a:t>
            </a: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синдромы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Ағзаның бейімделу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мүмкіндіктері 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түсінік.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әрекетінің өзгеруін эндокринологиялық қамтамасыз ету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Стрессті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шектейтін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жүйелер 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түсінік.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және оның патологиядағы рөлі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түсінік.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Эндокриндік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бұзылулардың эндокриндік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аурулардың этиологиясы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патогенезіндегі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рөлі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4168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k-KZ" sz="7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Назарларыңызға </a:t>
            </a:r>
          </a:p>
          <a:p>
            <a:pPr algn="ctr" eaLnBrk="1" hangingPunct="1">
              <a:buFontTx/>
              <a:buNone/>
            </a:pPr>
            <a:endParaRPr lang="kk-KZ" sz="7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sz="7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7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357422" y="500042"/>
            <a:ext cx="52818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Адаптогендік  факторлар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1214422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Адаптогендік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факторлардың өзара әрекеттесуі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208349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Синергетикалық: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төмен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+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ылғалдылық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Антагонистік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+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Аддитивтік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күн сәулесі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0" y="6500813"/>
            <a:ext cx="9144000" cy="357187"/>
          </a:xfrm>
          <a:prstGeom prst="flowChartProcess">
            <a:avLst/>
          </a:prstGeom>
          <a:solidFill>
            <a:srgbClr val="00B050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SNABDRESHOV@mail.ru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071934" y="2285992"/>
            <a:ext cx="615553" cy="29289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ОПТИМУМ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7554" y="2285992"/>
            <a:ext cx="615553" cy="29289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190" y="2285992"/>
            <a:ext cx="615553" cy="29289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Адаптогендік фактордың сандық сипаттамалары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28794" y="5500702"/>
            <a:ext cx="557216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62" y="3571082"/>
            <a:ext cx="3857652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976" y="50720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17859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1393803" y="3535363"/>
            <a:ext cx="3786214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2179621" y="3606801"/>
            <a:ext cx="3786214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3751257" y="3606801"/>
            <a:ext cx="3786214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894001" y="3606801"/>
            <a:ext cx="3786214" cy="15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Freeform 2"/>
          <p:cNvSpPr>
            <a:spLocks/>
          </p:cNvSpPr>
          <p:nvPr/>
        </p:nvSpPr>
        <p:spPr bwMode="auto">
          <a:xfrm>
            <a:off x="2000232" y="1928802"/>
            <a:ext cx="4643470" cy="3571900"/>
          </a:xfrm>
          <a:custGeom>
            <a:avLst/>
            <a:gdLst/>
            <a:ahLst/>
            <a:cxnLst>
              <a:cxn ang="0">
                <a:pos x="0" y="3060"/>
              </a:cxn>
              <a:cxn ang="0">
                <a:pos x="900" y="2520"/>
              </a:cxn>
              <a:cxn ang="0">
                <a:pos x="1980" y="0"/>
              </a:cxn>
              <a:cxn ang="0">
                <a:pos x="2880" y="2520"/>
              </a:cxn>
              <a:cxn ang="0">
                <a:pos x="3780" y="3060"/>
              </a:cxn>
            </a:cxnLst>
            <a:rect l="0" t="0" r="r" b="b"/>
            <a:pathLst>
              <a:path w="3780" h="3060">
                <a:moveTo>
                  <a:pt x="0" y="3060"/>
                </a:moveTo>
                <a:cubicBezTo>
                  <a:pt x="285" y="3045"/>
                  <a:pt x="570" y="3030"/>
                  <a:pt x="900" y="2520"/>
                </a:cubicBezTo>
                <a:cubicBezTo>
                  <a:pt x="1230" y="2010"/>
                  <a:pt x="1650" y="0"/>
                  <a:pt x="1980" y="0"/>
                </a:cubicBezTo>
                <a:cubicBezTo>
                  <a:pt x="2310" y="0"/>
                  <a:pt x="2580" y="2010"/>
                  <a:pt x="2880" y="2520"/>
                </a:cubicBezTo>
                <a:cubicBezTo>
                  <a:pt x="3180" y="3030"/>
                  <a:pt x="3480" y="3045"/>
                  <a:pt x="3780" y="3060"/>
                </a:cubicBezTo>
              </a:path>
            </a:pathLst>
          </a:custGeom>
          <a:noFill/>
          <a:ln w="38100">
            <a:solidFill>
              <a:schemeClr val="bg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12" y="557214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Факторлардың сандық көрінісі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464344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Қолайлылық дәрежесі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Freeform 2"/>
          <p:cNvSpPr>
            <a:spLocks/>
          </p:cNvSpPr>
          <p:nvPr/>
        </p:nvSpPr>
        <p:spPr bwMode="auto">
          <a:xfrm flipV="1">
            <a:off x="1928794" y="1928802"/>
            <a:ext cx="4786346" cy="3571900"/>
          </a:xfrm>
          <a:custGeom>
            <a:avLst/>
            <a:gdLst/>
            <a:ahLst/>
            <a:cxnLst>
              <a:cxn ang="0">
                <a:pos x="0" y="3060"/>
              </a:cxn>
              <a:cxn ang="0">
                <a:pos x="900" y="2520"/>
              </a:cxn>
              <a:cxn ang="0">
                <a:pos x="1980" y="0"/>
              </a:cxn>
              <a:cxn ang="0">
                <a:pos x="2880" y="2520"/>
              </a:cxn>
              <a:cxn ang="0">
                <a:pos x="3780" y="3060"/>
              </a:cxn>
            </a:cxnLst>
            <a:rect l="0" t="0" r="r" b="b"/>
            <a:pathLst>
              <a:path w="3780" h="3060">
                <a:moveTo>
                  <a:pt x="0" y="3060"/>
                </a:moveTo>
                <a:cubicBezTo>
                  <a:pt x="285" y="3045"/>
                  <a:pt x="570" y="3030"/>
                  <a:pt x="900" y="2520"/>
                </a:cubicBezTo>
                <a:cubicBezTo>
                  <a:pt x="1230" y="2010"/>
                  <a:pt x="1650" y="0"/>
                  <a:pt x="1980" y="0"/>
                </a:cubicBezTo>
                <a:cubicBezTo>
                  <a:pt x="2310" y="0"/>
                  <a:pt x="2580" y="2010"/>
                  <a:pt x="2880" y="2520"/>
                </a:cubicBezTo>
                <a:cubicBezTo>
                  <a:pt x="3180" y="3030"/>
                  <a:pt x="3480" y="3045"/>
                  <a:pt x="3780" y="306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429388" y="20716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Энергия шығыны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2285992"/>
            <a:ext cx="1046440" cy="29289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ПЕССИМУМ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2001" y="2285992"/>
            <a:ext cx="615553" cy="29289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ПЕССИМУМ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sveta\Desktop\Без имениц23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1434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Көріну сипаты</a:t>
            </a:r>
            <a:r>
              <a:rPr lang="ru-RU" sz="3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1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бойынша</a:t>
            </a:r>
            <a:r>
              <a:rPr lang="ru-RU" sz="31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31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биохимиялық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морфологиялық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физиологилық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психологиялық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1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әлеуметтік</a:t>
            </a:r>
            <a:endParaRPr lang="ru-RU" sz="31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guahoo_m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656602"/>
            <a:ext cx="2428892" cy="11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1724086" cy="8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000496" y="3000372"/>
            <a:ext cx="500066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00496" y="3857628"/>
            <a:ext cx="500066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Бейімделудің түрлері: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928670"/>
            <a:ext cx="3286148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генотиптік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фенотиптік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928670"/>
            <a:ext cx="3286148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Ұзақтығы бойынша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қысқа мерзімді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ұзақ мерзімді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857232"/>
            <a:ext cx="8215370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Қысқа мерзімде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(шұғыл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*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ағза резервтерінің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шегінде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жүреді;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қысқа мерзімді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нәтижемен сипатталады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*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айқын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реакциясымен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2422</Words>
  <Application>Microsoft Office PowerPoint</Application>
  <PresentationFormat>Экран (4:3)</PresentationFormat>
  <Paragraphs>238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Жалпы бейімделу синдромы</vt:lpstr>
      <vt:lpstr>Дәріс жоспары</vt:lpstr>
      <vt:lpstr>Слайд 3</vt:lpstr>
      <vt:lpstr>Слайд 4</vt:lpstr>
      <vt:lpstr>Слайд 5</vt:lpstr>
      <vt:lpstr>Адаптогендік факторлардың өзара әрекеттесуі</vt:lpstr>
      <vt:lpstr>Адаптогендік фактордың сандық сипаттамалары</vt:lpstr>
      <vt:lpstr>Бейімделудің түрлері: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Ауру бейімделуге қанағаттанарлықсыз нәтижесі  ретінде</vt:lpstr>
      <vt:lpstr>Бейімделудің  тиімділігін арттыру әдістері</vt:lpstr>
      <vt:lpstr>Слайд 34</vt:lpstr>
      <vt:lpstr>Слайд 35</vt:lpstr>
      <vt:lpstr>Денсаулық немесе ауру?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Болеть или не болеть?</dc:title>
  <dc:creator>Home</dc:creator>
  <cp:lastModifiedBy>Пользователь</cp:lastModifiedBy>
  <cp:revision>105</cp:revision>
  <dcterms:created xsi:type="dcterms:W3CDTF">2008-10-25T18:50:17Z</dcterms:created>
  <dcterms:modified xsi:type="dcterms:W3CDTF">2022-10-20T19:22:09Z</dcterms:modified>
</cp:coreProperties>
</file>